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sldIdLst>
    <p:sldId id="256" r:id="rId3"/>
    <p:sldId id="259" r:id="rId4"/>
    <p:sldId id="260" r:id="rId5"/>
    <p:sldId id="263" r:id="rId6"/>
    <p:sldId id="266"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AA331-B21B-4862-883F-CC1AD32C2380}" v="27" dt="2025-09-10T16:24:15.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4" name="Google Shape;9;p2"/>
          <p:cNvPicPr/>
          <p:nvPr/>
        </p:nvPicPr>
        <p:blipFill>
          <a:blip r:embed="rId2"/>
          <a:stretch/>
        </p:blipFill>
        <p:spPr>
          <a:xfrm>
            <a:off x="0" y="0"/>
            <a:ext cx="9143640" cy="5143320"/>
          </a:xfrm>
          <a:prstGeom prst="rect">
            <a:avLst/>
          </a:prstGeom>
          <a:noFill/>
          <a:ln w="0">
            <a:noFill/>
          </a:ln>
        </p:spPr>
      </p:pic>
      <p:cxnSp>
        <p:nvCxnSpPr>
          <p:cNvPr id="5" name="Google Shape;10;p2"/>
          <p:cNvCxnSpPr/>
          <p:nvPr/>
        </p:nvCxnSpPr>
        <p:spPr>
          <a:xfrm>
            <a:off x="0" y="5021640"/>
            <a:ext cx="9144360" cy="360"/>
          </a:xfrm>
          <a:prstGeom prst="straightConnector1">
            <a:avLst/>
          </a:prstGeom>
          <a:ln w="9525">
            <a:solidFill>
              <a:srgbClr val="000000"/>
            </a:solidFill>
            <a:round/>
          </a:ln>
        </p:spPr>
      </p:cxnSp>
      <p:sp>
        <p:nvSpPr>
          <p:cNvPr id="2" name="PlaceHolder 1"/>
          <p:cNvSpPr>
            <a:spLocks noGrp="1"/>
          </p:cNvSpPr>
          <p:nvPr>
            <p:ph type="title"/>
          </p:nvPr>
        </p:nvSpPr>
        <p:spPr>
          <a:xfrm>
            <a:off x="228600" y="1713240"/>
            <a:ext cx="7600680" cy="2899800"/>
          </a:xfrm>
          <a:prstGeom prst="rect">
            <a:avLst/>
          </a:prstGeom>
          <a:noFill/>
          <a:ln w="0">
            <a:noFill/>
          </a:ln>
        </p:spPr>
        <p:txBody>
          <a:bodyPr lIns="91440" tIns="91440" rIns="91440" bIns="91440" anchor="t">
            <a:noAutofit/>
          </a:bodyPr>
          <a:lstStyle/>
          <a:p>
            <a:pPr indent="0">
              <a:buNone/>
            </a:pPr>
            <a:r>
              <a:rPr lang="fr-FR" sz="65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pic>
        <p:nvPicPr>
          <p:cNvPr id="33" name="Google Shape;99;p19"/>
          <p:cNvPicPr/>
          <p:nvPr/>
        </p:nvPicPr>
        <p:blipFill>
          <a:blip r:embed="rId2"/>
          <a:stretch/>
        </p:blipFill>
        <p:spPr>
          <a:xfrm flipH="1">
            <a:off x="360" y="0"/>
            <a:ext cx="9143640" cy="5143320"/>
          </a:xfrm>
          <a:prstGeom prst="rect">
            <a:avLst/>
          </a:prstGeom>
          <a:noFill/>
          <a:ln w="0">
            <a:noFill/>
          </a:ln>
        </p:spPr>
      </p:pic>
      <p:cxnSp>
        <p:nvCxnSpPr>
          <p:cNvPr id="34" name="Google Shape;100;p19"/>
          <p:cNvCxnSpPr/>
          <p:nvPr/>
        </p:nvCxnSpPr>
        <p:spPr>
          <a:xfrm>
            <a:off x="0" y="5021640"/>
            <a:ext cx="9144360" cy="360"/>
          </a:xfrm>
          <a:prstGeom prst="straightConnector1">
            <a:avLst/>
          </a:prstGeom>
          <a:ln w="9525">
            <a:solidFill>
              <a:srgbClr val="000000"/>
            </a:solidFill>
            <a:round/>
          </a:ln>
        </p:spPr>
      </p:cxnSp>
      <p:sp>
        <p:nvSpPr>
          <p:cNvPr id="35" name="PlaceHolder 1"/>
          <p:cNvSpPr>
            <a:spLocks noGrp="1"/>
          </p:cNvSpPr>
          <p:nvPr>
            <p:ph type="title"/>
          </p:nvPr>
        </p:nvSpPr>
        <p:spPr>
          <a:xfrm>
            <a:off x="228600" y="1879200"/>
            <a:ext cx="240516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pic>
        <p:nvPicPr>
          <p:cNvPr id="36" name="Google Shape;109;p20"/>
          <p:cNvPicPr/>
          <p:nvPr/>
        </p:nvPicPr>
        <p:blipFill>
          <a:blip r:embed="rId2"/>
          <a:srcRect l="14225" t="13766" r="731" b="1191"/>
          <a:stretch/>
        </p:blipFill>
        <p:spPr>
          <a:xfrm rot="10800000" flipH="1">
            <a:off x="0" y="0"/>
            <a:ext cx="9143640" cy="5143320"/>
          </a:xfrm>
          <a:prstGeom prst="rect">
            <a:avLst/>
          </a:prstGeom>
          <a:noFill/>
          <a:ln w="0">
            <a:noFill/>
          </a:ln>
        </p:spPr>
      </p:pic>
      <p:cxnSp>
        <p:nvCxnSpPr>
          <p:cNvPr id="37" name="Google Shape;110;p20"/>
          <p:cNvCxnSpPr/>
          <p:nvPr/>
        </p:nvCxnSpPr>
        <p:spPr>
          <a:xfrm>
            <a:off x="0" y="5021640"/>
            <a:ext cx="9144360" cy="360"/>
          </a:xfrm>
          <a:prstGeom prst="straightConnector1">
            <a:avLst/>
          </a:prstGeom>
          <a:ln w="9525">
            <a:solidFill>
              <a:srgbClr val="000000"/>
            </a:solidFill>
            <a:round/>
          </a:ln>
        </p:spPr>
      </p:cxnSp>
      <p:sp>
        <p:nvSpPr>
          <p:cNvPr id="38"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39" name="Google Shape;14;p3"/>
          <p:cNvPicPr/>
          <p:nvPr/>
        </p:nvPicPr>
        <p:blipFill>
          <a:blip r:embed="rId2"/>
          <a:stretch/>
        </p:blipFill>
        <p:spPr>
          <a:xfrm flipH="1">
            <a:off x="360" y="0"/>
            <a:ext cx="9143640" cy="5143320"/>
          </a:xfrm>
          <a:prstGeom prst="rect">
            <a:avLst/>
          </a:prstGeom>
          <a:noFill/>
          <a:ln w="0">
            <a:noFill/>
          </a:ln>
        </p:spPr>
      </p:pic>
      <p:cxnSp>
        <p:nvCxnSpPr>
          <p:cNvPr id="40" name="Google Shape;15;p3"/>
          <p:cNvCxnSpPr/>
          <p:nvPr/>
        </p:nvCxnSpPr>
        <p:spPr>
          <a:xfrm>
            <a:off x="0" y="5021640"/>
            <a:ext cx="9144360" cy="360"/>
          </a:xfrm>
          <a:prstGeom prst="straightConnector1">
            <a:avLst/>
          </a:prstGeom>
          <a:ln w="9525">
            <a:solidFill>
              <a:srgbClr val="000000"/>
            </a:solidFill>
            <a:round/>
          </a:ln>
        </p:spPr>
      </p:cxnSp>
      <p:sp>
        <p:nvSpPr>
          <p:cNvPr id="41" name="PlaceHolder 1"/>
          <p:cNvSpPr>
            <a:spLocks noGrp="1"/>
          </p:cNvSpPr>
          <p:nvPr>
            <p:ph type="title"/>
          </p:nvPr>
        </p:nvSpPr>
        <p:spPr>
          <a:xfrm>
            <a:off x="228600" y="1196280"/>
            <a:ext cx="6984720" cy="227628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42" name="PlaceHolder 2"/>
          <p:cNvSpPr>
            <a:spLocks noGrp="1"/>
          </p:cNvSpPr>
          <p:nvPr>
            <p:ph type="title"/>
          </p:nvPr>
        </p:nvSpPr>
        <p:spPr>
          <a:xfrm>
            <a:off x="228600" y="3396960"/>
            <a:ext cx="1235520" cy="11077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pic>
        <p:nvPicPr>
          <p:cNvPr id="44" name="Google Shape;121;p21"/>
          <p:cNvPicPr/>
          <p:nvPr/>
        </p:nvPicPr>
        <p:blipFill>
          <a:blip r:embed="rId2"/>
          <a:stretch/>
        </p:blipFill>
        <p:spPr>
          <a:xfrm rot="10800000">
            <a:off x="360" y="0"/>
            <a:ext cx="9143640" cy="5143320"/>
          </a:xfrm>
          <a:prstGeom prst="rect">
            <a:avLst/>
          </a:prstGeom>
          <a:noFill/>
          <a:ln w="0">
            <a:noFill/>
          </a:ln>
        </p:spPr>
      </p:pic>
      <p:cxnSp>
        <p:nvCxnSpPr>
          <p:cNvPr id="45" name="Google Shape;122;p21"/>
          <p:cNvCxnSpPr/>
          <p:nvPr/>
        </p:nvCxnSpPr>
        <p:spPr>
          <a:xfrm>
            <a:off x="0" y="5021640"/>
            <a:ext cx="9144360" cy="360"/>
          </a:xfrm>
          <a:prstGeom prst="straightConnector1">
            <a:avLst/>
          </a:prstGeom>
          <a:ln w="9525">
            <a:solidFill>
              <a:srgbClr val="000000"/>
            </a:solidFill>
            <a:round/>
          </a:ln>
        </p:spPr>
      </p:cxnSp>
      <p:sp>
        <p:nvSpPr>
          <p:cNvPr id="46" name="PlaceHolder 1"/>
          <p:cNvSpPr>
            <a:spLocks noGrp="1"/>
          </p:cNvSpPr>
          <p:nvPr>
            <p:ph type="title"/>
          </p:nvPr>
        </p:nvSpPr>
        <p:spPr>
          <a:xfrm>
            <a:off x="5618880" y="186696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
        <p:nvSpPr>
          <p:cNvPr id="47" name="PlaceHolder 2"/>
          <p:cNvSpPr>
            <a:spLocks noGrp="1"/>
          </p:cNvSpPr>
          <p:nvPr>
            <p:ph type="title"/>
          </p:nvPr>
        </p:nvSpPr>
        <p:spPr>
          <a:xfrm>
            <a:off x="228600" y="3162240"/>
            <a:ext cx="4752360" cy="954000"/>
          </a:xfrm>
          <a:prstGeom prst="rect">
            <a:avLst/>
          </a:prstGeom>
          <a:noFill/>
          <a:ln w="0">
            <a:noFill/>
          </a:ln>
        </p:spPr>
        <p:txBody>
          <a:bodyPr lIns="91440" tIns="91440" rIns="91440" bIns="91440" anchor="b">
            <a:noAutofit/>
          </a:bodyPr>
          <a:lstStyle/>
          <a:p>
            <a:pPr indent="0">
              <a:lnSpc>
                <a:spcPct val="100000"/>
              </a:lnSpc>
              <a:buNone/>
            </a:pPr>
            <a:r>
              <a:rPr lang="fr-FR" sz="5000" b="0" u="none" strike="noStrike">
                <a:solidFill>
                  <a:schemeClr val="dk1"/>
                </a:solidFill>
                <a:effectLst/>
                <a:uFillTx/>
                <a:latin typeface="Hubot Sans Medium"/>
                <a:ea typeface="Hubot Sans Medium"/>
              </a:rPr>
              <a:t>xx%</a:t>
            </a:r>
            <a:endParaRPr lang="fr-FR" sz="5000" b="0" u="none" strike="noStrike">
              <a:solidFill>
                <a:schemeClr val="dk1"/>
              </a:solidFill>
              <a:effectLst/>
              <a:uFillTx/>
              <a:latin typeface="Arial"/>
            </a:endParaRPr>
          </a:p>
        </p:txBody>
      </p:sp>
      <p:sp>
        <p:nvSpPr>
          <p:cNvPr id="48" name="PlaceHolder 3"/>
          <p:cNvSpPr>
            <a:spLocks noGrp="1"/>
          </p:cNvSpPr>
          <p:nvPr>
            <p:ph type="title"/>
          </p:nvPr>
        </p:nvSpPr>
        <p:spPr>
          <a:xfrm>
            <a:off x="5618880" y="54468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pic>
        <p:nvPicPr>
          <p:cNvPr id="49" name="Google Shape;130;p22"/>
          <p:cNvPicPr/>
          <p:nvPr/>
        </p:nvPicPr>
        <p:blipFill>
          <a:blip r:embed="rId2"/>
          <a:stretch/>
        </p:blipFill>
        <p:spPr>
          <a:xfrm rot="10800000" flipH="1">
            <a:off x="0" y="0"/>
            <a:ext cx="9143640" cy="5143320"/>
          </a:xfrm>
          <a:prstGeom prst="rect">
            <a:avLst/>
          </a:prstGeom>
          <a:noFill/>
          <a:ln w="0">
            <a:noFill/>
          </a:ln>
        </p:spPr>
      </p:pic>
      <p:cxnSp>
        <p:nvCxnSpPr>
          <p:cNvPr id="50" name="Google Shape;131;p22"/>
          <p:cNvCxnSpPr/>
          <p:nvPr/>
        </p:nvCxnSpPr>
        <p:spPr>
          <a:xfrm>
            <a:off x="0" y="5021640"/>
            <a:ext cx="9144360" cy="360"/>
          </a:xfrm>
          <a:prstGeom prst="straightConnector1">
            <a:avLst/>
          </a:prstGeom>
          <a:ln w="9525">
            <a:solidFill>
              <a:srgbClr val="000000"/>
            </a:solidFill>
            <a:round/>
          </a:ln>
        </p:spPr>
      </p:cxnSp>
      <p:sp>
        <p:nvSpPr>
          <p:cNvPr id="51" name="PlaceHolder 1"/>
          <p:cNvSpPr>
            <a:spLocks noGrp="1"/>
          </p:cNvSpPr>
          <p:nvPr>
            <p:ph type="title"/>
          </p:nvPr>
        </p:nvSpPr>
        <p:spPr>
          <a:xfrm>
            <a:off x="228600" y="2672280"/>
            <a:ext cx="5343840" cy="11077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52" name="Google Shape;134;p22"/>
          <p:cNvSpPr/>
          <p:nvPr/>
        </p:nvSpPr>
        <p:spPr>
          <a:xfrm>
            <a:off x="6395760" y="392400"/>
            <a:ext cx="25192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Work Sans"/>
                <a:ea typeface="Work Sans"/>
              </a:rPr>
              <a:t>CREDITS:</a:t>
            </a:r>
            <a:r>
              <a:rPr lang="en" sz="1000" b="0" u="none" strike="noStrike">
                <a:solidFill>
                  <a:schemeClr val="dk1"/>
                </a:solidFill>
                <a:effectLst/>
                <a:uFillTx/>
                <a:latin typeface="Work Sans"/>
                <a:ea typeface="Work Sans"/>
              </a:rPr>
              <a:t> This presentation template was created by </a:t>
            </a:r>
            <a:r>
              <a:rPr lang="en" sz="1000" b="1" u="sng" strike="noStrike">
                <a:solidFill>
                  <a:schemeClr val="dk1"/>
                </a:solidFill>
                <a:effectLst/>
                <a:uFillTx/>
                <a:latin typeface="Work Sans"/>
                <a:ea typeface="Work Sans"/>
                <a:hlinkClick r:id="rId3"/>
              </a:rPr>
              <a:t>Slidesgo</a:t>
            </a:r>
            <a:r>
              <a:rPr lang="en" sz="1000" b="0" u="none" strike="noStrike">
                <a:solidFill>
                  <a:schemeClr val="dk1"/>
                </a:solidFill>
                <a:effectLst/>
                <a:uFillTx/>
                <a:latin typeface="Work Sans"/>
                <a:ea typeface="Work Sans"/>
              </a:rPr>
              <a:t>, and includes icons, infographics &amp; images by </a:t>
            </a:r>
            <a:r>
              <a:rPr lang="en" sz="1000" b="1" u="sng" strike="noStrike">
                <a:solidFill>
                  <a:schemeClr val="dk1"/>
                </a:solidFill>
                <a:effectLst/>
                <a:uFillTx/>
                <a:latin typeface="Work Sans"/>
                <a:ea typeface="Work Sans"/>
                <a:hlinkClick r:id="rId4"/>
              </a:rPr>
              <a:t>Freepik</a:t>
            </a:r>
            <a:r>
              <a:rPr lang="en" sz="1000" b="0" u="sng" strike="noStrike">
                <a:solidFill>
                  <a:schemeClr val="dk1"/>
                </a:solidFill>
                <a:effectLst/>
                <a:uFillTx/>
                <a:latin typeface="Work Sans"/>
                <a:ea typeface="Work Sans"/>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pic>
        <p:nvPicPr>
          <p:cNvPr id="53" name="Google Shape;136;p23"/>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pic>
        <p:nvPicPr>
          <p:cNvPr id="54" name="Google Shape;138;p24"/>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pic>
        <p:nvPicPr>
          <p:cNvPr id="55" name="Google Shape;20;p4"/>
          <p:cNvPicPr/>
          <p:nvPr/>
        </p:nvPicPr>
        <p:blipFill>
          <a:blip r:embed="rId2"/>
          <a:stretch/>
        </p:blipFill>
        <p:spPr>
          <a:xfrm rot="10800000">
            <a:off x="360" y="0"/>
            <a:ext cx="9143640" cy="5143320"/>
          </a:xfrm>
          <a:prstGeom prst="rect">
            <a:avLst/>
          </a:prstGeom>
          <a:noFill/>
          <a:ln w="0">
            <a:noFill/>
          </a:ln>
        </p:spPr>
      </p:pic>
      <p:cxnSp>
        <p:nvCxnSpPr>
          <p:cNvPr id="56" name="Google Shape;21;p4"/>
          <p:cNvCxnSpPr/>
          <p:nvPr/>
        </p:nvCxnSpPr>
        <p:spPr>
          <a:xfrm>
            <a:off x="0" y="5021640"/>
            <a:ext cx="9144360" cy="360"/>
          </a:xfrm>
          <a:prstGeom prst="straightConnector1">
            <a:avLst/>
          </a:prstGeom>
          <a:ln w="9525">
            <a:solidFill>
              <a:srgbClr val="000000"/>
            </a:solidFill>
            <a:round/>
          </a:ln>
        </p:spPr>
      </p:cxnSp>
      <p:sp>
        <p:nvSpPr>
          <p:cNvPr id="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8"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59" name="Google Shape;25;p5"/>
          <p:cNvPicPr/>
          <p:nvPr/>
        </p:nvPicPr>
        <p:blipFill>
          <a:blip r:embed="rId2"/>
          <a:srcRect l="10261" t="8058" r="-2888" b="-686"/>
          <a:stretch/>
        </p:blipFill>
        <p:spPr>
          <a:xfrm rot="10800000">
            <a:off x="360" y="0"/>
            <a:ext cx="9143640" cy="5143320"/>
          </a:xfrm>
          <a:prstGeom prst="rect">
            <a:avLst/>
          </a:prstGeom>
          <a:noFill/>
          <a:ln w="0">
            <a:noFill/>
          </a:ln>
        </p:spPr>
      </p:pic>
      <p:cxnSp>
        <p:nvCxnSpPr>
          <p:cNvPr id="60" name="Google Shape;26;p5"/>
          <p:cNvCxnSpPr/>
          <p:nvPr/>
        </p:nvCxnSpPr>
        <p:spPr>
          <a:xfrm>
            <a:off x="0" y="5021640"/>
            <a:ext cx="9144360" cy="360"/>
          </a:xfrm>
          <a:prstGeom prst="straightConnector1">
            <a:avLst/>
          </a:prstGeom>
          <a:ln w="9525">
            <a:solidFill>
              <a:srgbClr val="000000"/>
            </a:solidFill>
            <a:round/>
          </a:ln>
        </p:spPr>
      </p:cxnSp>
      <p:sp>
        <p:nvSpPr>
          <p:cNvPr id="6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pic>
        <p:nvPicPr>
          <p:cNvPr id="62" name="Google Shape;33;p6"/>
          <p:cNvPicPr/>
          <p:nvPr/>
        </p:nvPicPr>
        <p:blipFill>
          <a:blip r:embed="rId2"/>
          <a:stretch/>
        </p:blipFill>
        <p:spPr>
          <a:xfrm>
            <a:off x="0" y="0"/>
            <a:ext cx="9143640" cy="5143320"/>
          </a:xfrm>
          <a:prstGeom prst="rect">
            <a:avLst/>
          </a:prstGeom>
          <a:noFill/>
          <a:ln w="0">
            <a:noFill/>
          </a:ln>
        </p:spPr>
      </p:pic>
      <p:sp>
        <p:nvSpPr>
          <p:cNvPr id="6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pic>
        <p:nvPicPr>
          <p:cNvPr id="4" name="Google Shape;54;p11"/>
          <p:cNvPicPr/>
          <p:nvPr/>
        </p:nvPicPr>
        <p:blipFill>
          <a:blip r:embed="rId2"/>
          <a:stretch/>
        </p:blipFill>
        <p:spPr>
          <a:xfrm flipH="1">
            <a:off x="360" y="0"/>
            <a:ext cx="9143640" cy="5143320"/>
          </a:xfrm>
          <a:prstGeom prst="rect">
            <a:avLst/>
          </a:prstGeom>
          <a:noFill/>
          <a:ln w="0">
            <a:noFill/>
          </a:ln>
        </p:spPr>
      </p:pic>
      <p:cxnSp>
        <p:nvCxnSpPr>
          <p:cNvPr id="5" name="Google Shape;55;p11"/>
          <p:cNvCxnSpPr/>
          <p:nvPr/>
        </p:nvCxnSpPr>
        <p:spPr>
          <a:xfrm>
            <a:off x="0" y="5021640"/>
            <a:ext cx="9144360" cy="360"/>
          </a:xfrm>
          <a:prstGeom prst="straightConnector1">
            <a:avLst/>
          </a:prstGeom>
          <a:ln w="9525">
            <a:solidFill>
              <a:srgbClr val="000000"/>
            </a:solidFill>
            <a:round/>
          </a:ln>
        </p:spPr>
      </p:cxn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64" name="Google Shape;36;p7"/>
          <p:cNvPicPr/>
          <p:nvPr/>
        </p:nvPicPr>
        <p:blipFill>
          <a:blip r:embed="rId2"/>
          <a:stretch/>
        </p:blipFill>
        <p:spPr>
          <a:xfrm rot="10800000">
            <a:off x="360" y="0"/>
            <a:ext cx="9143640" cy="5143320"/>
          </a:xfrm>
          <a:prstGeom prst="rect">
            <a:avLst/>
          </a:prstGeom>
          <a:noFill/>
          <a:ln w="0">
            <a:noFill/>
          </a:ln>
        </p:spPr>
      </p:pic>
      <p:cxnSp>
        <p:nvCxnSpPr>
          <p:cNvPr id="65" name="Google Shape;37;p7"/>
          <p:cNvCxnSpPr/>
          <p:nvPr/>
        </p:nvCxnSpPr>
        <p:spPr>
          <a:xfrm>
            <a:off x="0" y="5021640"/>
            <a:ext cx="9144360" cy="360"/>
          </a:xfrm>
          <a:prstGeom prst="straightConnector1">
            <a:avLst/>
          </a:prstGeom>
          <a:ln w="9525">
            <a:solidFill>
              <a:srgbClr val="000000"/>
            </a:solidFill>
            <a:round/>
          </a:ln>
        </p:spPr>
      </p:cxnSp>
      <p:sp>
        <p:nvSpPr>
          <p:cNvPr id="66" name="PlaceHolder 1"/>
          <p:cNvSpPr>
            <a:spLocks noGrp="1"/>
          </p:cNvSpPr>
          <p:nvPr>
            <p:ph type="title"/>
          </p:nvPr>
        </p:nvSpPr>
        <p:spPr>
          <a:xfrm>
            <a:off x="228600" y="351000"/>
            <a:ext cx="4936320" cy="142668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67"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pic>
        <p:nvPicPr>
          <p:cNvPr id="68" name="Google Shape;42;p8"/>
          <p:cNvPicPr/>
          <p:nvPr/>
        </p:nvPicPr>
        <p:blipFill>
          <a:blip r:embed="rId2"/>
          <a:stretch/>
        </p:blipFill>
        <p:spPr>
          <a:xfrm>
            <a:off x="0" y="0"/>
            <a:ext cx="9143640" cy="5143320"/>
          </a:xfrm>
          <a:prstGeom prst="rect">
            <a:avLst/>
          </a:prstGeom>
          <a:noFill/>
          <a:ln w="0">
            <a:noFill/>
          </a:ln>
        </p:spPr>
      </p:pic>
      <p:cxnSp>
        <p:nvCxnSpPr>
          <p:cNvPr id="69" name="Google Shape;43;p8"/>
          <p:cNvCxnSpPr/>
          <p:nvPr/>
        </p:nvCxnSpPr>
        <p:spPr>
          <a:xfrm>
            <a:off x="0" y="5021640"/>
            <a:ext cx="9144360" cy="360"/>
          </a:xfrm>
          <a:prstGeom prst="straightConnector1">
            <a:avLst/>
          </a:prstGeom>
          <a:ln w="9525">
            <a:solidFill>
              <a:srgbClr val="000000"/>
            </a:solidFill>
            <a:round/>
          </a:ln>
        </p:spPr>
      </p:cxnSp>
      <p:sp>
        <p:nvSpPr>
          <p:cNvPr id="70"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71" name="Google Shape;46;p9"/>
          <p:cNvPicPr/>
          <p:nvPr/>
        </p:nvPicPr>
        <p:blipFill>
          <a:blip r:embed="rId2"/>
          <a:stretch/>
        </p:blipFill>
        <p:spPr>
          <a:xfrm>
            <a:off x="0" y="0"/>
            <a:ext cx="9143640" cy="5143320"/>
          </a:xfrm>
          <a:prstGeom prst="rect">
            <a:avLst/>
          </a:prstGeom>
          <a:noFill/>
          <a:ln w="0">
            <a:noFill/>
          </a:ln>
        </p:spPr>
      </p:pic>
      <p:cxnSp>
        <p:nvCxnSpPr>
          <p:cNvPr id="72" name="Google Shape;47;p9"/>
          <p:cNvCxnSpPr/>
          <p:nvPr/>
        </p:nvCxnSpPr>
        <p:spPr>
          <a:xfrm>
            <a:off x="0" y="5021640"/>
            <a:ext cx="9144360" cy="360"/>
          </a:xfrm>
          <a:prstGeom prst="straightConnector1">
            <a:avLst/>
          </a:prstGeom>
          <a:ln w="9525">
            <a:solidFill>
              <a:srgbClr val="000000"/>
            </a:solidFill>
            <a:round/>
          </a:ln>
        </p:spPr>
      </p:cxnSp>
      <p:sp>
        <p:nvSpPr>
          <p:cNvPr id="73"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7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5"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76" name="Google Shape;144;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78" name="Google Shape;147;p28"/>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7" name="Google Shape;60;p13"/>
          <p:cNvPicPr/>
          <p:nvPr/>
        </p:nvPicPr>
        <p:blipFill>
          <a:blip r:embed="rId2"/>
          <a:stretch/>
        </p:blipFill>
        <p:spPr>
          <a:xfrm flipH="1">
            <a:off x="360" y="0"/>
            <a:ext cx="9143640" cy="5143320"/>
          </a:xfrm>
          <a:prstGeom prst="rect">
            <a:avLst/>
          </a:prstGeom>
          <a:noFill/>
          <a:ln w="0">
            <a:noFill/>
          </a:ln>
        </p:spPr>
      </p:pic>
      <p:cxnSp>
        <p:nvCxnSpPr>
          <p:cNvPr id="8" name="Google Shape;61;p13"/>
          <p:cNvCxnSpPr/>
          <p:nvPr/>
        </p:nvCxnSpPr>
        <p:spPr>
          <a:xfrm>
            <a:off x="0" y="5021640"/>
            <a:ext cx="9144360" cy="360"/>
          </a:xfrm>
          <a:prstGeom prst="straightConnector1">
            <a:avLst/>
          </a:prstGeom>
          <a:ln w="9525">
            <a:solidFill>
              <a:srgbClr val="000000"/>
            </a:solidFill>
            <a:round/>
          </a:ln>
        </p:spPr>
      </p:cxnSp>
      <p:sp>
        <p:nvSpPr>
          <p:cNvPr id="9" name="PlaceHolder 1"/>
          <p:cNvSpPr>
            <a:spLocks noGrp="1"/>
          </p:cNvSpPr>
          <p:nvPr>
            <p:ph type="title"/>
          </p:nvPr>
        </p:nvSpPr>
        <p:spPr>
          <a:xfrm>
            <a:off x="228600" y="1879200"/>
            <a:ext cx="250020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0" name="PlaceHolder 2"/>
          <p:cNvSpPr>
            <a:spLocks noGrp="1"/>
          </p:cNvSpPr>
          <p:nvPr>
            <p:ph type="title"/>
          </p:nvPr>
        </p:nvSpPr>
        <p:spPr>
          <a:xfrm>
            <a:off x="320688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1" name="PlaceHolder 3"/>
          <p:cNvSpPr>
            <a:spLocks noGrp="1"/>
          </p:cNvSpPr>
          <p:nvPr>
            <p:ph type="title"/>
          </p:nvPr>
        </p:nvSpPr>
        <p:spPr>
          <a:xfrm>
            <a:off x="606132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2" name="PlaceHolder 4"/>
          <p:cNvSpPr>
            <a:spLocks noGrp="1"/>
          </p:cNvSpPr>
          <p:nvPr>
            <p:ph type="title"/>
          </p:nvPr>
        </p:nvSpPr>
        <p:spPr>
          <a:xfrm>
            <a:off x="320688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3" name="PlaceHolder 5"/>
          <p:cNvSpPr>
            <a:spLocks noGrp="1"/>
          </p:cNvSpPr>
          <p:nvPr>
            <p:ph type="title"/>
          </p:nvPr>
        </p:nvSpPr>
        <p:spPr>
          <a:xfrm>
            <a:off x="606132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4" name="PlaceHolder 6"/>
          <p:cNvSpPr>
            <a:spLocks noGrp="1"/>
          </p:cNvSpPr>
          <p:nvPr>
            <p:ph type="title"/>
          </p:nvPr>
        </p:nvSpPr>
        <p:spPr>
          <a:xfrm>
            <a:off x="320688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5" name="PlaceHolder 7"/>
          <p:cNvSpPr>
            <a:spLocks noGrp="1"/>
          </p:cNvSpPr>
          <p:nvPr>
            <p:ph type="title"/>
          </p:nvPr>
        </p:nvSpPr>
        <p:spPr>
          <a:xfrm>
            <a:off x="606132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pic>
        <p:nvPicPr>
          <p:cNvPr id="16" name="Google Shape;76;p14"/>
          <p:cNvPicPr/>
          <p:nvPr/>
        </p:nvPicPr>
        <p:blipFill>
          <a:blip r:embed="rId2"/>
          <a:stretch/>
        </p:blipFill>
        <p:spPr>
          <a:xfrm rot="10800000">
            <a:off x="360" y="0"/>
            <a:ext cx="9143640" cy="5143320"/>
          </a:xfrm>
          <a:prstGeom prst="rect">
            <a:avLst/>
          </a:prstGeom>
          <a:noFill/>
          <a:ln w="0">
            <a:noFill/>
          </a:ln>
        </p:spPr>
      </p:pic>
      <p:cxnSp>
        <p:nvCxnSpPr>
          <p:cNvPr id="17" name="Google Shape;77;p14"/>
          <p:cNvCxnSpPr/>
          <p:nvPr/>
        </p:nvCxnSpPr>
        <p:spPr>
          <a:xfrm>
            <a:off x="0" y="5021640"/>
            <a:ext cx="9144360" cy="360"/>
          </a:xfrm>
          <a:prstGeom prst="straightConnector1">
            <a:avLst/>
          </a:prstGeom>
          <a:ln w="9525">
            <a:solidFill>
              <a:srgbClr val="000000"/>
            </a:solidFill>
            <a:round/>
          </a:ln>
        </p:spPr>
      </p:cxnSp>
      <p:sp>
        <p:nvSpPr>
          <p:cNvPr id="18" name="PlaceHolder 1"/>
          <p:cNvSpPr>
            <a:spLocks noGrp="1"/>
          </p:cNvSpPr>
          <p:nvPr>
            <p:ph type="title"/>
          </p:nvPr>
        </p:nvSpPr>
        <p:spPr>
          <a:xfrm>
            <a:off x="228600" y="2207880"/>
            <a:ext cx="2471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pic>
        <p:nvPicPr>
          <p:cNvPr id="19" name="Google Shape;80;p15"/>
          <p:cNvPicPr/>
          <p:nvPr/>
        </p:nvPicPr>
        <p:blipFill>
          <a:blip r:embed="rId2"/>
          <a:stretch/>
        </p:blipFill>
        <p:spPr>
          <a:xfrm rot="10800000">
            <a:off x="360" y="0"/>
            <a:ext cx="9143640" cy="5143320"/>
          </a:xfrm>
          <a:prstGeom prst="rect">
            <a:avLst/>
          </a:prstGeom>
          <a:noFill/>
          <a:ln w="0">
            <a:noFill/>
          </a:ln>
        </p:spPr>
      </p:pic>
      <p:cxnSp>
        <p:nvCxnSpPr>
          <p:cNvPr id="20" name="Google Shape;81;p15"/>
          <p:cNvCxnSpPr/>
          <p:nvPr/>
        </p:nvCxnSpPr>
        <p:spPr>
          <a:xfrm>
            <a:off x="0" y="5021640"/>
            <a:ext cx="9144360" cy="360"/>
          </a:xfrm>
          <a:prstGeom prst="straightConnector1">
            <a:avLst/>
          </a:prstGeom>
          <a:ln w="9525">
            <a:solidFill>
              <a:srgbClr val="000000"/>
            </a:solidFill>
            <a:round/>
          </a:ln>
        </p:spPr>
      </p:cxnSp>
      <p:sp>
        <p:nvSpPr>
          <p:cNvPr id="2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_1">
    <p:bg>
      <p:bgPr>
        <a:solidFill>
          <a:schemeClr val="lt1"/>
        </a:solidFill>
        <a:effectLst/>
      </p:bgPr>
    </p:bg>
    <p:spTree>
      <p:nvGrpSpPr>
        <p:cNvPr id="1" name=""/>
        <p:cNvGrpSpPr/>
        <p:nvPr/>
      </p:nvGrpSpPr>
      <p:grpSpPr>
        <a:xfrm>
          <a:off x="0" y="0"/>
          <a:ext cx="0" cy="0"/>
          <a:chOff x="0" y="0"/>
          <a:chExt cx="0" cy="0"/>
        </a:xfrm>
      </p:grpSpPr>
      <p:pic>
        <p:nvPicPr>
          <p:cNvPr id="22" name="Google Shape;84;p16"/>
          <p:cNvPicPr/>
          <p:nvPr/>
        </p:nvPicPr>
        <p:blipFill>
          <a:blip r:embed="rId2"/>
          <a:srcRect l="12361" t="6762" r="823" b="6424"/>
          <a:stretch/>
        </p:blipFill>
        <p:spPr>
          <a:xfrm flipH="1">
            <a:off x="360" y="0"/>
            <a:ext cx="9143640" cy="5143320"/>
          </a:xfrm>
          <a:prstGeom prst="rect">
            <a:avLst/>
          </a:prstGeom>
          <a:noFill/>
          <a:ln w="0">
            <a:noFill/>
          </a:ln>
        </p:spPr>
      </p:pic>
      <p:cxnSp>
        <p:nvCxnSpPr>
          <p:cNvPr id="23" name="Google Shape;85;p16"/>
          <p:cNvCxnSpPr/>
          <p:nvPr/>
        </p:nvCxnSpPr>
        <p:spPr>
          <a:xfrm>
            <a:off x="0" y="5021640"/>
            <a:ext cx="9144360" cy="360"/>
          </a:xfrm>
          <a:prstGeom prst="straightConnector1">
            <a:avLst/>
          </a:prstGeom>
          <a:ln w="9525">
            <a:solidFill>
              <a:srgbClr val="000000"/>
            </a:solidFill>
            <a:round/>
          </a:ln>
        </p:spPr>
      </p:cxnSp>
      <p:sp>
        <p:nvSpPr>
          <p:cNvPr id="24"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pic>
        <p:nvPicPr>
          <p:cNvPr id="25" name="Google Shape;88;p17"/>
          <p:cNvPicPr/>
          <p:nvPr/>
        </p:nvPicPr>
        <p:blipFill>
          <a:blip r:embed="rId2"/>
          <a:stretch/>
        </p:blipFill>
        <p:spPr>
          <a:xfrm rot="10800000" flipH="1">
            <a:off x="0" y="0"/>
            <a:ext cx="9143640" cy="5143320"/>
          </a:xfrm>
          <a:prstGeom prst="rect">
            <a:avLst/>
          </a:prstGeom>
          <a:noFill/>
          <a:ln w="0">
            <a:noFill/>
          </a:ln>
        </p:spPr>
      </p:pic>
      <p:cxnSp>
        <p:nvCxnSpPr>
          <p:cNvPr id="26" name="Google Shape;89;p17"/>
          <p:cNvCxnSpPr/>
          <p:nvPr/>
        </p:nvCxnSpPr>
        <p:spPr>
          <a:xfrm>
            <a:off x="0" y="5021640"/>
            <a:ext cx="9144360" cy="360"/>
          </a:xfrm>
          <a:prstGeom prst="straightConnector1">
            <a:avLst/>
          </a:prstGeom>
          <a:ln w="9525">
            <a:solidFill>
              <a:srgbClr val="000000"/>
            </a:solidFill>
            <a:round/>
          </a:ln>
        </p:spPr>
      </p:cxnSp>
      <p:sp>
        <p:nvSpPr>
          <p:cNvPr id="27" name="PlaceHolder 1"/>
          <p:cNvSpPr>
            <a:spLocks noGrp="1"/>
          </p:cNvSpPr>
          <p:nvPr>
            <p:ph type="title"/>
          </p:nvPr>
        </p:nvSpPr>
        <p:spPr>
          <a:xfrm>
            <a:off x="228600" y="264960"/>
            <a:ext cx="4303800" cy="20538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pic>
        <p:nvPicPr>
          <p:cNvPr id="29" name="Google Shape;93;p18"/>
          <p:cNvPicPr/>
          <p:nvPr/>
        </p:nvPicPr>
        <p:blipFill>
          <a:blip r:embed="rId2"/>
          <a:stretch/>
        </p:blipFill>
        <p:spPr>
          <a:xfrm rot="10800000">
            <a:off x="360" y="0"/>
            <a:ext cx="9143640" cy="5143320"/>
          </a:xfrm>
          <a:prstGeom prst="rect">
            <a:avLst/>
          </a:prstGeom>
          <a:noFill/>
          <a:ln w="0">
            <a:noFill/>
          </a:ln>
        </p:spPr>
      </p:pic>
      <p:cxnSp>
        <p:nvCxnSpPr>
          <p:cNvPr id="30" name="Google Shape;94;p18"/>
          <p:cNvCxnSpPr/>
          <p:nvPr/>
        </p:nvCxnSpPr>
        <p:spPr>
          <a:xfrm>
            <a:off x="0" y="5021640"/>
            <a:ext cx="9144360" cy="360"/>
          </a:xfrm>
          <a:prstGeom prst="straightConnector1">
            <a:avLst/>
          </a:prstGeom>
          <a:ln w="9525">
            <a:solidFill>
              <a:srgbClr val="000000"/>
            </a:solidFill>
            <a:round/>
          </a:ln>
        </p:spPr>
      </p:cxnSp>
      <p:sp>
        <p:nvSpPr>
          <p:cNvPr id="31" name="PlaceHolder 1"/>
          <p:cNvSpPr>
            <a:spLocks noGrp="1"/>
          </p:cNvSpPr>
          <p:nvPr>
            <p:ph type="title"/>
          </p:nvPr>
        </p:nvSpPr>
        <p:spPr>
          <a:xfrm>
            <a:off x="228600" y="1205280"/>
            <a:ext cx="4322880" cy="5724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32"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16408" y="1887291"/>
            <a:ext cx="7600680" cy="28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6500" b="0" u="none" strike="noStrike" dirty="0">
                <a:solidFill>
                  <a:schemeClr val="dk1"/>
                </a:solidFill>
                <a:effectLst/>
                <a:uFillTx/>
                <a:latin typeface="Arial"/>
              </a:rPr>
              <a:t>Sale </a:t>
            </a:r>
            <a:r>
              <a:rPr lang="fr-FR" sz="6500" dirty="0">
                <a:solidFill>
                  <a:schemeClr val="dk1"/>
                </a:solidFill>
                <a:latin typeface="Arial"/>
              </a:rPr>
              <a:t>A</a:t>
            </a:r>
            <a:r>
              <a:rPr lang="fr-FR" sz="6500" b="0" u="none" strike="noStrike" dirty="0">
                <a:solidFill>
                  <a:schemeClr val="dk1"/>
                </a:solidFill>
                <a:effectLst/>
                <a:uFillTx/>
                <a:latin typeface="Arial"/>
              </a:rPr>
              <a:t>nalysis </a:t>
            </a:r>
            <a:br>
              <a:rPr lang="fr-FR" sz="6500" b="0" u="none" strike="noStrike" dirty="0">
                <a:solidFill>
                  <a:schemeClr val="dk1"/>
                </a:solidFill>
                <a:effectLst/>
                <a:uFillTx/>
                <a:latin typeface="Arial"/>
              </a:rPr>
            </a:br>
            <a:r>
              <a:rPr lang="fr-FR" sz="6500" b="0" u="none" strike="noStrike" dirty="0">
                <a:solidFill>
                  <a:schemeClr val="dk1"/>
                </a:solidFill>
                <a:effectLst/>
                <a:uFillTx/>
                <a:latin typeface="Arial"/>
              </a:rPr>
              <a:t>Dashboard</a:t>
            </a:r>
          </a:p>
        </p:txBody>
      </p:sp>
      <p:sp>
        <p:nvSpPr>
          <p:cNvPr id="82" name="PlaceHolder 2"/>
          <p:cNvSpPr>
            <a:spLocks noGrp="1"/>
          </p:cNvSpPr>
          <p:nvPr>
            <p:ph type="subTitle"/>
          </p:nvPr>
        </p:nvSpPr>
        <p:spPr>
          <a:xfrm>
            <a:off x="2873136" y="1598827"/>
            <a:ext cx="6372000" cy="6282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US" sz="1600" b="0" u="none" strike="noStrike" dirty="0">
                <a:solidFill>
                  <a:schemeClr val="dk1"/>
                </a:solidFill>
                <a:effectLst/>
                <a:uFillTx/>
                <a:latin typeface="Work Sans"/>
                <a:ea typeface="Work Sans"/>
              </a:rPr>
              <a:t>Insights into Delivery Performance and Optimization</a:t>
            </a:r>
            <a:endParaRPr lang="en-US" sz="1600" b="0" u="none" strike="noStrike" dirty="0">
              <a:solidFill>
                <a:srgbClr val="000000"/>
              </a:solidFill>
              <a:effectLst/>
              <a:uFillTx/>
              <a:latin typeface="OpenSymbol"/>
            </a:endParaRPr>
          </a:p>
        </p:txBody>
      </p:sp>
      <p:pic>
        <p:nvPicPr>
          <p:cNvPr id="2" name="Picture 1">
            <a:extLst>
              <a:ext uri="{FF2B5EF4-FFF2-40B4-BE49-F238E27FC236}">
                <a16:creationId xmlns:a16="http://schemas.microsoft.com/office/drawing/2014/main" id="{ACC2080F-13AC-AD96-1534-920D9425C53B}"/>
              </a:ext>
            </a:extLst>
          </p:cNvPr>
          <p:cNvPicPr>
            <a:picLocks noChangeAspect="1"/>
          </p:cNvPicPr>
          <p:nvPr/>
        </p:nvPicPr>
        <p:blipFill>
          <a:blip r:embed="rId2"/>
          <a:stretch>
            <a:fillRect/>
          </a:stretch>
        </p:blipFill>
        <p:spPr>
          <a:xfrm>
            <a:off x="816328" y="361089"/>
            <a:ext cx="2302690" cy="511969"/>
          </a:xfrm>
          <a:prstGeom prst="rect">
            <a:avLst/>
          </a:prstGeom>
        </p:spPr>
      </p:pic>
      <p:sp>
        <p:nvSpPr>
          <p:cNvPr id="3" name="Subtitle 2">
            <a:extLst>
              <a:ext uri="{FF2B5EF4-FFF2-40B4-BE49-F238E27FC236}">
                <a16:creationId xmlns:a16="http://schemas.microsoft.com/office/drawing/2014/main" id="{D486B8DB-9426-E4E8-D049-1135040EE30A}"/>
              </a:ext>
            </a:extLst>
          </p:cNvPr>
          <p:cNvSpPr txBox="1">
            <a:spLocks/>
          </p:cNvSpPr>
          <p:nvPr/>
        </p:nvSpPr>
        <p:spPr>
          <a:xfrm>
            <a:off x="2626073" y="4058956"/>
            <a:ext cx="8364070" cy="2169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t>-Presented by Argha Nandi</a:t>
            </a:r>
          </a:p>
          <a:p>
            <a:pPr algn="ctr"/>
            <a:r>
              <a:rPr lang="en-IN" sz="2000" dirty="0"/>
              <a:t>Email : argha_2312res155@iitp.ac.in</a:t>
            </a:r>
            <a:endParaRPr lang="en-US" dirty="0">
              <a:latin typeface="Arial" panose="020B0604020202020204" pitchFamily="34" charset="0"/>
              <a:cs typeface="Arial" panose="020B0604020202020204" pitchFamily="34" charset="0"/>
            </a:endParaRPr>
          </a:p>
          <a:p>
            <a:pPr algn="ctr"/>
            <a:endParaRPr lang="en-IN" dirty="0"/>
          </a:p>
          <a:p>
            <a:pPr algn="ctr"/>
            <a:endParaRPr lang="en-IN" dirty="0">
              <a:latin typeface="Arial" panose="020B0604020202020204" pitchFamily="34" charset="0"/>
              <a:cs typeface="Arial" panose="020B0604020202020204" pitchFamily="34" charset="0"/>
            </a:endParaRPr>
          </a:p>
        </p:txBody>
      </p:sp>
      <p:pic>
        <p:nvPicPr>
          <p:cNvPr id="4" name="Picture 8" descr="Top 5 Power BI Features You Need to Know in 2025 - SPK and Associates">
            <a:extLst>
              <a:ext uri="{FF2B5EF4-FFF2-40B4-BE49-F238E27FC236}">
                <a16:creationId xmlns:a16="http://schemas.microsoft.com/office/drawing/2014/main" id="{07CD08D8-A461-0303-AB2A-A8148F0961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8108" y="87269"/>
            <a:ext cx="1926299" cy="9734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IT Patna Logo | Indian Institute of Technology Patna">
            <a:extLst>
              <a:ext uri="{FF2B5EF4-FFF2-40B4-BE49-F238E27FC236}">
                <a16:creationId xmlns:a16="http://schemas.microsoft.com/office/drawing/2014/main" id="{320D2B78-A364-73F8-ECDF-6E6D9C923D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2143" y="87269"/>
            <a:ext cx="1339714" cy="1339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06083" y="0"/>
            <a:ext cx="43239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dirty="0" err="1">
                <a:solidFill>
                  <a:schemeClr val="dk1"/>
                </a:solidFill>
                <a:effectLst/>
                <a:uFillTx/>
                <a:latin typeface="Hubot Sans Medium"/>
                <a:ea typeface="Hubot Sans Medium"/>
              </a:rPr>
              <a:t>Overview</a:t>
            </a:r>
            <a:r>
              <a:rPr lang="fr-FR" sz="2600" b="0" u="none" strike="noStrike" dirty="0">
                <a:solidFill>
                  <a:schemeClr val="dk1"/>
                </a:solidFill>
                <a:effectLst/>
                <a:uFillTx/>
                <a:latin typeface="Hubot Sans Medium"/>
                <a:ea typeface="Hubot Sans Medium"/>
              </a:rPr>
              <a:t> of </a:t>
            </a:r>
            <a:r>
              <a:rPr lang="fr-FR" sz="2600" dirty="0">
                <a:solidFill>
                  <a:schemeClr val="dk1"/>
                </a:solidFill>
                <a:latin typeface="Hubot Sans Medium"/>
                <a:ea typeface="Hubot Sans Medium"/>
              </a:rPr>
              <a:t>Dashboard</a:t>
            </a:r>
            <a:r>
              <a:rPr lang="fr-FR" sz="2600" b="0" u="none" strike="noStrike" dirty="0">
                <a:solidFill>
                  <a:schemeClr val="dk1"/>
                </a:solidFill>
                <a:effectLst/>
                <a:uFillTx/>
                <a:latin typeface="Hubot Sans Medium"/>
                <a:ea typeface="Hubot Sans Medium"/>
              </a:rPr>
              <a:t> Objectives</a:t>
            </a:r>
            <a:endParaRPr lang="fr-FR" sz="2600" b="0" u="none" strike="noStrike" dirty="0">
              <a:solidFill>
                <a:schemeClr val="dk1"/>
              </a:solidFill>
              <a:effectLst/>
              <a:uFillTx/>
              <a:latin typeface="Arial"/>
            </a:endParaRPr>
          </a:p>
        </p:txBody>
      </p:sp>
      <p:sp>
        <p:nvSpPr>
          <p:cNvPr id="93" name="PlaceHolder 2"/>
          <p:cNvSpPr>
            <a:spLocks noGrp="1"/>
          </p:cNvSpPr>
          <p:nvPr>
            <p:ph type="subTitle"/>
          </p:nvPr>
        </p:nvSpPr>
        <p:spPr>
          <a:xfrm>
            <a:off x="838200" y="409950"/>
            <a:ext cx="8305800" cy="2161800"/>
          </a:xfrm>
          <a:prstGeom prst="rect">
            <a:avLst/>
          </a:prstGeom>
          <a:noFill/>
          <a:ln w="0">
            <a:noFill/>
          </a:ln>
        </p:spPr>
        <p:txBody>
          <a:bodyPr lIns="91440" tIns="91440" rIns="91440" bIns="91440" anchor="t">
            <a:normAutofit/>
          </a:bodyPr>
          <a:lstStyle/>
          <a:p>
            <a:pPr>
              <a:lnSpc>
                <a:spcPct val="100000"/>
              </a:lnSpc>
              <a:tabLst>
                <a:tab pos="0" algn="l"/>
              </a:tabLst>
            </a:pPr>
            <a:r>
              <a:rPr lang="en-US" sz="1200" dirty="0">
                <a:latin typeface="Work Sans" pitchFamily="2" charset="0"/>
              </a:rPr>
              <a:t>This project uses Tableau to analyze sales and customer performance in current year compared to previous year. The dashboards highlight strong growth in sales, profit, and orders, while also uncovering key challenges.</a:t>
            </a:r>
            <a:endParaRPr lang="en-US" sz="1200" b="0" u="none" strike="noStrike" dirty="0">
              <a:solidFill>
                <a:srgbClr val="000000"/>
              </a:solidFill>
              <a:effectLst/>
              <a:uFillTx/>
              <a:latin typeface="Work Sans" pitchFamily="2" charset="0"/>
            </a:endParaRPr>
          </a:p>
        </p:txBody>
      </p:sp>
      <p:pic>
        <p:nvPicPr>
          <p:cNvPr id="3" name="Picture 2">
            <a:extLst>
              <a:ext uri="{FF2B5EF4-FFF2-40B4-BE49-F238E27FC236}">
                <a16:creationId xmlns:a16="http://schemas.microsoft.com/office/drawing/2014/main" id="{C0E1AAFA-0257-E2AA-CD95-29EB5AE086CB}"/>
              </a:ext>
            </a:extLst>
          </p:cNvPr>
          <p:cNvPicPr>
            <a:picLocks noChangeAspect="1"/>
          </p:cNvPicPr>
          <p:nvPr/>
        </p:nvPicPr>
        <p:blipFill>
          <a:blip r:embed="rId2" cstate="print">
            <a:extLst>
              <a:ext uri="{28A0092B-C50C-407E-A947-70E740481C1C}">
                <a14:useLocalDpi xmlns:a14="http://schemas.microsoft.com/office/drawing/2010/main" val="0"/>
              </a:ext>
            </a:extLst>
          </a:blip>
          <a:srcRect t="8925" b="8925"/>
          <a:stretch/>
        </p:blipFill>
        <p:spPr>
          <a:xfrm>
            <a:off x="386576" y="1436169"/>
            <a:ext cx="3917795" cy="2271161"/>
          </a:xfrm>
          <a:prstGeom prst="roundRect">
            <a:avLst>
              <a:gd name="adj" fmla="val 8594"/>
            </a:avLst>
          </a:prstGeom>
          <a:solidFill>
            <a:srgbClr val="FFFFFF">
              <a:shade val="85000"/>
            </a:srgbClr>
          </a:solidFill>
          <a:ln w="28575">
            <a:solidFill>
              <a:schemeClr val="tx1"/>
            </a:solid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DEFC84BA-64F7-03FB-F0A9-D8B7A18495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732" y="1404349"/>
            <a:ext cx="3599112" cy="2302982"/>
          </a:xfrm>
          <a:prstGeom prst="roundRect">
            <a:avLst>
              <a:gd name="adj" fmla="val 8594"/>
            </a:avLst>
          </a:prstGeom>
          <a:solidFill>
            <a:srgbClr val="FFFFFF">
              <a:shade val="85000"/>
            </a:srgbClr>
          </a:solidFill>
          <a:ln w="28575">
            <a:solidFill>
              <a:schemeClr val="tx2">
                <a:lumMod val="10000"/>
              </a:schemeClr>
            </a:solid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266760"/>
            <a:ext cx="4304880" cy="20570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dirty="0">
                <a:solidFill>
                  <a:schemeClr val="dk1"/>
                </a:solidFill>
                <a:effectLst/>
                <a:uFillTx/>
                <a:latin typeface="Hubot Sans Medium"/>
                <a:ea typeface="Hubot Sans Medium"/>
              </a:rPr>
              <a:t>Key Data Sources</a:t>
            </a:r>
            <a:endParaRPr lang="fr-FR" sz="2600" b="0" u="none" strike="noStrike" dirty="0">
              <a:solidFill>
                <a:schemeClr val="dk1"/>
              </a:solidFill>
              <a:effectLst/>
              <a:uFillTx/>
              <a:latin typeface="Arial"/>
            </a:endParaRPr>
          </a:p>
        </p:txBody>
      </p:sp>
      <p:sp>
        <p:nvSpPr>
          <p:cNvPr id="96" name="PlaceHolder 2"/>
          <p:cNvSpPr>
            <a:spLocks noGrp="1"/>
          </p:cNvSpPr>
          <p:nvPr>
            <p:ph type="subTitle"/>
          </p:nvPr>
        </p:nvSpPr>
        <p:spPr>
          <a:xfrm>
            <a:off x="2162722" y="2907313"/>
            <a:ext cx="6038640" cy="2057040"/>
          </a:xfrm>
          <a:prstGeom prst="rect">
            <a:avLst/>
          </a:prstGeom>
          <a:noFill/>
          <a:ln w="0">
            <a:noFill/>
          </a:ln>
        </p:spPr>
        <p:txBody>
          <a:bodyPr lIns="91440" tIns="91440" rIns="91440" bIns="91440" anchor="t">
            <a:normAutofit/>
          </a:bodyPr>
          <a:lstStyle/>
          <a:p>
            <a:pPr>
              <a:lnSpc>
                <a:spcPct val="100000"/>
              </a:lnSpc>
              <a:tabLst>
                <a:tab pos="0" algn="l"/>
              </a:tabLst>
            </a:pPr>
            <a:r>
              <a:rPr lang="en-US" sz="1200" dirty="0">
                <a:latin typeface="Work Sans" pitchFamily="2" charset="0"/>
              </a:rPr>
              <a:t>The project used four key data sources: Orders.csv (containing sales, profit, quantity, and order dates), Customers.csv (with customer details such as IDs, names, and segments), Products.csv (covering product categories and subcategories), and Location.csv (providing region, state, and city information).</a:t>
            </a:r>
            <a:endParaRPr lang="en-US" sz="1200" dirty="0">
              <a:solidFill>
                <a:srgbClr val="000000"/>
              </a:solidFill>
              <a:latin typeface="Work Sans" pitchFamily="2" charset="0"/>
            </a:endParaRPr>
          </a:p>
        </p:txBody>
      </p:sp>
      <p:pic>
        <p:nvPicPr>
          <p:cNvPr id="4" name="Picture 3">
            <a:extLst>
              <a:ext uri="{FF2B5EF4-FFF2-40B4-BE49-F238E27FC236}">
                <a16:creationId xmlns:a16="http://schemas.microsoft.com/office/drawing/2014/main" id="{C8DA462F-6DA4-959D-4DE2-CD25D1503EE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4902401" y="380064"/>
            <a:ext cx="3298961" cy="2071941"/>
          </a:xfrm>
          <a:prstGeom prst="roundRect">
            <a:avLst>
              <a:gd name="adj" fmla="val 8594"/>
            </a:avLst>
          </a:prstGeom>
          <a:solidFill>
            <a:srgbClr val="FFFFFF">
              <a:shade val="85000"/>
            </a:srgbClr>
          </a:solidFill>
          <a:ln w="38100">
            <a:solidFill>
              <a:schemeClr val="tx2">
                <a:lumMod val="25000"/>
              </a:schemeClr>
            </a:solid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76561" y="524335"/>
            <a:ext cx="4323960" cy="571320"/>
          </a:xfrm>
          <a:prstGeom prst="rect">
            <a:avLst/>
          </a:prstGeom>
          <a:noFill/>
          <a:ln w="0">
            <a:noFill/>
          </a:ln>
        </p:spPr>
        <p:txBody>
          <a:bodyPr lIns="91440" tIns="91440" rIns="91440" bIns="91440" anchor="b">
            <a:noAutofit/>
          </a:bodyPr>
          <a:lstStyle/>
          <a:p>
            <a:pPr indent="0">
              <a:lnSpc>
                <a:spcPct val="100000"/>
              </a:lnSpc>
              <a:buNone/>
              <a:tabLst>
                <a:tab pos="0" algn="l"/>
              </a:tabLst>
            </a:pPr>
            <a:r>
              <a:rPr lang="fr-FR" sz="4000" b="0" u="none" strike="noStrike" dirty="0">
                <a:solidFill>
                  <a:schemeClr val="dk1"/>
                </a:solidFill>
                <a:effectLst/>
                <a:uFillTx/>
                <a:latin typeface="Hubot Sans Medium"/>
                <a:ea typeface="Hubot Sans Medium"/>
              </a:rPr>
              <a:t>Key </a:t>
            </a:r>
            <a:r>
              <a:rPr lang="fr-FR" sz="4000" b="0" u="none" strike="noStrike" dirty="0" err="1">
                <a:solidFill>
                  <a:schemeClr val="dk1"/>
                </a:solidFill>
                <a:effectLst/>
                <a:uFillTx/>
                <a:latin typeface="Hubot Sans Medium"/>
                <a:ea typeface="Hubot Sans Medium"/>
              </a:rPr>
              <a:t>Metrices</a:t>
            </a:r>
            <a:endParaRPr lang="fr-FR" sz="4000" b="0" u="none" strike="noStrike" dirty="0">
              <a:solidFill>
                <a:schemeClr val="dk1"/>
              </a:solidFill>
              <a:effectLst/>
              <a:uFillTx/>
              <a:latin typeface="Arial"/>
            </a:endParaRPr>
          </a:p>
        </p:txBody>
      </p:sp>
      <p:sp>
        <p:nvSpPr>
          <p:cNvPr id="103" name="PlaceHolder 2"/>
          <p:cNvSpPr>
            <a:spLocks noGrp="1"/>
          </p:cNvSpPr>
          <p:nvPr>
            <p:ph type="subTitle"/>
          </p:nvPr>
        </p:nvSpPr>
        <p:spPr>
          <a:xfrm>
            <a:off x="248040" y="1551855"/>
            <a:ext cx="4323960" cy="2161800"/>
          </a:xfrm>
          <a:prstGeom prst="rect">
            <a:avLst/>
          </a:prstGeom>
          <a:noFill/>
          <a:ln w="0">
            <a:noFill/>
          </a:ln>
        </p:spPr>
        <p:txBody>
          <a:bodyPr lIns="91440" tIns="91440" rIns="91440" bIns="91440" anchor="t">
            <a:normAutofit/>
          </a:bodyPr>
          <a:lstStyle/>
          <a:p>
            <a:pPr>
              <a:lnSpc>
                <a:spcPct val="100000"/>
              </a:lnSpc>
              <a:tabLst>
                <a:tab pos="0" algn="l"/>
              </a:tabLst>
            </a:pPr>
            <a:r>
              <a:rPr lang="en-US" sz="1200" dirty="0">
                <a:latin typeface="Work Sans" pitchFamily="2" charset="0"/>
              </a:rPr>
              <a:t>From these datasets, important metrics such as total sales, profit, quantity sold, number of orders, and unique customers were derived. These metrics were further transformed into meaningful KPIs including year-over-year growth in sales, profit, quantity, customers, and orders, average sales per customer, top customers by profit, and profitability by product subcategory. Together, these KPIs provided actionable insights into overall business performance, product-level profitability, and customer behavior.</a:t>
            </a:r>
            <a:endParaRPr lang="en-US" sz="1200" u="none" strike="noStrike" dirty="0">
              <a:solidFill>
                <a:srgbClr val="000000"/>
              </a:solidFill>
              <a:effectLst/>
              <a:uFillTx/>
              <a:latin typeface="Work Sans" pitchFamily="2" charset="0"/>
            </a:endParaRPr>
          </a:p>
        </p:txBody>
      </p:sp>
      <p:pic>
        <p:nvPicPr>
          <p:cNvPr id="4" name="Picture 3">
            <a:extLst>
              <a:ext uri="{FF2B5EF4-FFF2-40B4-BE49-F238E27FC236}">
                <a16:creationId xmlns:a16="http://schemas.microsoft.com/office/drawing/2014/main" id="{8E45A456-891F-2535-D7EA-FF4A8AB2C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782" y="2734948"/>
            <a:ext cx="4207727" cy="978707"/>
          </a:xfrm>
          <a:prstGeom prst="roundRect">
            <a:avLst>
              <a:gd name="adj" fmla="val 8594"/>
            </a:avLst>
          </a:prstGeom>
          <a:solidFill>
            <a:srgbClr val="FFFFFF">
              <a:shade val="85000"/>
            </a:srgbClr>
          </a:solidFill>
          <a:ln w="28575">
            <a:solidFill>
              <a:schemeClr val="tx2">
                <a:lumMod val="25000"/>
              </a:schemeClr>
            </a:solid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EB497E5-F129-5AAB-746A-FBDD85AEA8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9294" y="1095655"/>
            <a:ext cx="4258705" cy="1008830"/>
          </a:xfrm>
          <a:prstGeom prst="roundRect">
            <a:avLst>
              <a:gd name="adj" fmla="val 8594"/>
            </a:avLst>
          </a:prstGeom>
          <a:solidFill>
            <a:srgbClr val="FFFFFF">
              <a:shade val="85000"/>
            </a:srgbClr>
          </a:solidFill>
          <a:ln w="28575">
            <a:solidFill>
              <a:schemeClr val="tx2">
                <a:lumMod val="25000"/>
              </a:schemeClr>
            </a:solid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4C60DD3B-3A97-F6C1-92E9-728DEACE873A}"/>
              </a:ext>
            </a:extLst>
          </p:cNvPr>
          <p:cNvSpPr txBox="1">
            <a:spLocks/>
          </p:cNvSpPr>
          <p:nvPr/>
        </p:nvSpPr>
        <p:spPr>
          <a:xfrm>
            <a:off x="302942" y="2788531"/>
            <a:ext cx="5343120" cy="1104480"/>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fr-FR" sz="6000" dirty="0" err="1">
                <a:solidFill>
                  <a:schemeClr val="dk1"/>
                </a:solidFill>
                <a:latin typeface="Hubot Sans Medium"/>
                <a:ea typeface="Hubot Sans Medium"/>
              </a:rPr>
              <a:t>Thank</a:t>
            </a:r>
            <a:r>
              <a:rPr lang="fr-FR" sz="6000" dirty="0">
                <a:solidFill>
                  <a:schemeClr val="dk1"/>
                </a:solidFill>
                <a:latin typeface="Hubot Sans Medium"/>
                <a:ea typeface="Hubot Sans Medium"/>
              </a:rPr>
              <a:t> </a:t>
            </a:r>
            <a:r>
              <a:rPr lang="fr-FR" sz="6000" dirty="0" err="1">
                <a:solidFill>
                  <a:schemeClr val="dk1"/>
                </a:solidFill>
                <a:latin typeface="Hubot Sans Medium"/>
                <a:ea typeface="Hubot Sans Medium"/>
              </a:rPr>
              <a:t>you</a:t>
            </a:r>
            <a:r>
              <a:rPr lang="fr-FR" sz="6000" dirty="0">
                <a:solidFill>
                  <a:schemeClr val="dk1"/>
                </a:solidFill>
                <a:latin typeface="Hubot Sans Medium"/>
                <a:ea typeface="Hubot Sans Medium"/>
              </a:rPr>
              <a:t>!</a:t>
            </a:r>
            <a:endParaRPr lang="fr-FR" sz="6000" dirty="0">
              <a:solidFill>
                <a:schemeClr val="dk1"/>
              </a:solidFill>
              <a:latin typeface="Arial"/>
            </a:endParaRPr>
          </a:p>
        </p:txBody>
      </p:sp>
    </p:spTree>
  </p:cSld>
  <p:clrMapOvr>
    <a:masterClrMapping/>
  </p:clrMapOvr>
</p:sld>
</file>

<file path=ppt/theme/theme1.xml><?xml version="1.0" encoding="utf-8"?>
<a:theme xmlns:a="http://schemas.openxmlformats.org/drawingml/2006/main" name="Minimal Gradient Pitch Deck by Slidesgo">
  <a:themeElements>
    <a:clrScheme name="Simple Light">
      <a:dk1>
        <a:srgbClr val="000000"/>
      </a:dk1>
      <a:lt1>
        <a:srgbClr val="FFFFFF"/>
      </a:lt1>
      <a:dk2>
        <a:srgbClr val="FEA86F"/>
      </a:dk2>
      <a:lt2>
        <a:srgbClr val="FFDE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222</Words>
  <Application>Microsoft Office PowerPoint</Application>
  <PresentationFormat>On-screen Show (16:9)</PresentationFormat>
  <Paragraphs>11</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Hubot Sans Medium</vt:lpstr>
      <vt:lpstr>OpenSymbol</vt:lpstr>
      <vt:lpstr>Symbol</vt:lpstr>
      <vt:lpstr>Wingdings</vt:lpstr>
      <vt:lpstr>Work Sans</vt:lpstr>
      <vt:lpstr>Minimal Gradient Pitch Deck by Slidesgo</vt:lpstr>
      <vt:lpstr>Slidesgo Final Pages</vt:lpstr>
      <vt:lpstr>Sale Analysis  Dashboard</vt:lpstr>
      <vt:lpstr>Overview of Dashboard Objectives</vt:lpstr>
      <vt:lpstr>Key Data Sources</vt:lpstr>
      <vt:lpstr>Key Metrices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Argha Nandi</dc:creator>
  <cp:lastModifiedBy>Argha Nandi</cp:lastModifiedBy>
  <cp:revision>4</cp:revision>
  <dcterms:modified xsi:type="dcterms:W3CDTF">2025-09-10T16:31:55Z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2025-08-22T14:08:41Z</dcterms:created>
  <dc:creator>Unknown Creator</dc:creator>
  <dc:description/>
  <dc:language>en-US</dc:language>
  <cp:lastModifiedBy>Unknown Creator</cp:lastModifiedBy>
  <dcterms:modified xsi:type="dcterms:W3CDTF">2025-08-22T14:08:41Z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