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10;p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713240"/>
            <a:ext cx="7600680" cy="28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9;p19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4" name="Google Shape;100;p1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40516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09;p20"/>
          <p:cNvPicPr/>
          <p:nvPr/>
        </p:nvPicPr>
        <p:blipFill>
          <a:blip r:embed="rId2"/>
          <a:srcRect l="14225" t="13766" r="731" b="1191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7" name="Google Shape;110;p20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4;p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0" name="Google Shape;15;p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1196280"/>
            <a:ext cx="698472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396960"/>
            <a:ext cx="12355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21;p21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5" name="Google Shape;122;p2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18880" y="186696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162240"/>
            <a:ext cx="4752360" cy="95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5618880" y="54468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30;p22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0" name="Google Shape;131;p2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672280"/>
            <a:ext cx="534384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Google Shape;134;p22"/>
          <p:cNvSpPr/>
          <p:nvPr/>
        </p:nvSpPr>
        <p:spPr>
          <a:xfrm>
            <a:off x="6395760" y="392400"/>
            <a:ext cx="25192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3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4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136;p2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38;p24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20;p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6" name="Google Shape;21;p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25;p5"/>
          <p:cNvPicPr/>
          <p:nvPr/>
        </p:nvPicPr>
        <p:blipFill>
          <a:blip r:embed="rId2"/>
          <a:srcRect l="10261" t="8058" r="-2888" b="-686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0" name="Google Shape;26;p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3;p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1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55;p1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36;p7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5" name="Google Shape;37;p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351000"/>
            <a:ext cx="4936320" cy="142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42;p8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9" name="Google Shape;43;p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46;p9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72" name="Google Shape;47;p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44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47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0;p1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" name="Google Shape;61;p1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50020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320688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606132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320688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606132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title"/>
          </p:nvPr>
        </p:nvSpPr>
        <p:spPr>
          <a:xfrm>
            <a:off x="320688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 type="title"/>
          </p:nvPr>
        </p:nvSpPr>
        <p:spPr>
          <a:xfrm>
            <a:off x="606132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6;p1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7" name="Google Shape;77;p1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2207880"/>
            <a:ext cx="2471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0;p15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0" name="Google Shape;81;p1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4;p16"/>
          <p:cNvPicPr/>
          <p:nvPr/>
        </p:nvPicPr>
        <p:blipFill>
          <a:blip r:embed="rId2"/>
          <a:srcRect l="12361" t="6762" r="823" b="642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3" name="Google Shape;85;p16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88;p17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6" name="Google Shape;89;p1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64960"/>
            <a:ext cx="4303800" cy="205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93;p18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0" name="Google Shape;94;p1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1205280"/>
            <a:ext cx="4322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8600" y="1714680"/>
            <a:ext cx="760068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Traffic Violations Analysis Dashboard</a:t>
            </a:r>
            <a:endParaRPr lang="fr-FR" sz="6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409840" y="714240"/>
            <a:ext cx="6372000" cy="62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A comprehensive visualization project demonstrating traffic violation patterns and insights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6" name="Google Shape;159;p29"/>
          <p:cNvSpPr/>
          <p:nvPr/>
        </p:nvSpPr>
        <p:spPr>
          <a:xfrm>
            <a:off x="228599" y="133200"/>
            <a:ext cx="1139283" cy="1846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ARGHA NANDI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Pie Chart: Distribution of Violations by City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325244" y="1973845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The pie chart displays how traffic violations are distributed across different cities.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It provides a quick visual understanding of which cities have higher violation shares, aiding in geographic-focused enforcement strategies.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6893B-7C61-ABB5-D83E-67BF49F62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44" y="1495260"/>
            <a:ext cx="3814139" cy="24072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85290" y="304800"/>
            <a:ext cx="6029602" cy="6511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Map</a:t>
            </a: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: Violation Hot Zones and Locations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958176" y="3884522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map highlights geographic hot zones where violations are concentrated.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It identifies specific locations with high violation counts, assisting in resource deployment and local safety improvements.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E950C-AB52-4EF5-8BC1-681D31CAB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02" y="1186347"/>
            <a:ext cx="5149796" cy="23894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3732" y="475786"/>
            <a:ext cx="4304880" cy="102282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Interactivity</a:t>
            </a: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 </a:t>
            </a: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Features</a:t>
            </a: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: </a:t>
            </a: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Filters</a:t>
            </a: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 and User </a:t>
            </a: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Experience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2861532" y="3696465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Interactive filters for city, hour, weather condition, violation type, and day of the week allow users to customize views.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enhances user experience by enabling smooth, focused analysis and deeper insight extraction tailored to specific needs.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88A7C-F446-88FE-1D32-D84EE5ED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23" y="1671512"/>
            <a:ext cx="6268325" cy="18004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5276" y="615002"/>
            <a:ext cx="4304880" cy="47269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8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Conclusions</a:t>
            </a:r>
            <a:endParaRPr lang="fr-FR" sz="48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105360" y="1335205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The dashboard effectively integrates diverse visualization techniques and interactive filters to present a comprehensive analysis of traffic violations.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Its design supports data-driven decision-making, enabling users to identify key patterns regarding violation types, timing, locations, and environmental factors.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fosters targeted interventions to improve traffic safety and enforcement efficiency.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1A08-FCE2-6273-E03B-617C6A111551}"/>
              </a:ext>
            </a:extLst>
          </p:cNvPr>
          <p:cNvSpPr txBox="1"/>
          <p:nvPr/>
        </p:nvSpPr>
        <p:spPr>
          <a:xfrm>
            <a:off x="1359939" y="3255030"/>
            <a:ext cx="3598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chemeClr val="dk1"/>
                </a:solidFill>
                <a:latin typeface="Hubot Sans Medium"/>
                <a:ea typeface="Hubot Sans Medium"/>
              </a:rPr>
              <a:t>Thank</a:t>
            </a:r>
            <a:r>
              <a:rPr lang="fr-FR" sz="4400" dirty="0">
                <a:solidFill>
                  <a:schemeClr val="dk1"/>
                </a:solidFill>
                <a:latin typeface="Hubot Sans Medium"/>
                <a:ea typeface="Hubot Sans Medium"/>
              </a:rPr>
              <a:t> </a:t>
            </a:r>
            <a:r>
              <a:rPr lang="fr-FR" sz="4400" dirty="0" err="1">
                <a:solidFill>
                  <a:schemeClr val="dk1"/>
                </a:solidFill>
                <a:latin typeface="Hubot Sans Medium"/>
                <a:ea typeface="Hubot Sans Medium"/>
              </a:rPr>
              <a:t>you</a:t>
            </a:r>
            <a:r>
              <a:rPr lang="fr-FR" sz="4400" dirty="0">
                <a:solidFill>
                  <a:schemeClr val="dk1"/>
                </a:solidFill>
                <a:latin typeface="Hubot Sans Medium"/>
                <a:ea typeface="Hubot Sans Medium"/>
              </a:rPr>
              <a:t>!</a:t>
            </a:r>
            <a:endParaRPr lang="en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372255"/>
            <a:ext cx="698148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Dashboard </a:t>
            </a:r>
            <a:r>
              <a:rPr lang="fr-FR" sz="52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Overview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377283" y="3666766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01</a:t>
            </a:r>
            <a:endParaRPr lang="fr-FR" sz="6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2667A-7CDC-4625-0405-B960AF78D2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35" y="1476735"/>
            <a:ext cx="5590478" cy="2338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2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Purpose and Objectives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dashboard aims to analyze traffic violation data to identify patterns and trends.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It supports decision-making by providing clear insights into the frequency and distribution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of violations, enabling targeted interventions to enhance road safety.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66F5D-115D-8EA6-6B3F-7DA89B5B2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108" y="536622"/>
            <a:ext cx="4031634" cy="1686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2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48040" y="161385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Data Description and Sources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48401" y="859086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The dataset includes traffic violations recorded across various cities of US, with details such as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violation type, time of occurrence, weather conditions, and day of the week. The data is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filtered and visualized to reveal meaningful patterns and correlations.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879CC-BB2A-4FE3-6B62-B04DAD967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0" y="2076808"/>
            <a:ext cx="4770009" cy="246988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1429" y="0"/>
            <a:ext cx="4304880" cy="129045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Key Performance </a:t>
            </a: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Indicators</a:t>
            </a: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 (KPIs)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057218" y="3098862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Key metrics displayed include average temperature and the total number of violations.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These KPIs provide a quick snapshot of the environmental context and violation volume,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helping users grasp the dataset's overall scenario at a glance.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2D79A3-253A-79D6-5741-11CA0DEC8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26" y="1663722"/>
            <a:ext cx="2971178" cy="1001241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67EED-A695-EEB7-89E1-180F533F2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1" y="1663722"/>
            <a:ext cx="2695510" cy="1001241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2713462"/>
            <a:ext cx="6981480" cy="7630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Visualisation Techniques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02</a:t>
            </a:r>
            <a:endParaRPr lang="fr-FR" sz="6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410019" y="258455"/>
            <a:ext cx="4799481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Bar Chart: Violation Type Frequency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410019" y="2723245"/>
            <a:ext cx="5061297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bar chart illustrates the frequency of different traffic violation types.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It highlights which violations occur most often, providing a clear comparison of their relative prevalence.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helps prioritize areas for enforcement and resource allocation.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AD0F2-7138-F9C5-D7BE-6A9F15CBE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09" y="1007768"/>
            <a:ext cx="6872217" cy="14124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13363" y="266760"/>
            <a:ext cx="5317273" cy="5024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Heatmap</a:t>
            </a:r>
            <a:r>
              <a:rPr lang="fr-FR" sz="2600" b="0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: Violations by Day and </a:t>
            </a:r>
            <a:r>
              <a:rPr lang="fr-FR" sz="2600" b="0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Hour</a:t>
            </a:r>
            <a:endParaRPr lang="fr-FR" sz="2600" b="0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552678" y="3293888"/>
            <a:ext cx="6439029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The heatmap visualizes the density of violations by day of the week and hour of the day.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enables identification of peak violation times and helps understand temporal patterns in traffic behavior,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facilitating targeted interventions during high-risk periods.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AF76B-2ED9-CDD3-AEB3-A018436B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47" y="1044542"/>
            <a:ext cx="6743906" cy="1825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98495" y="266759"/>
            <a:ext cx="5347010" cy="6659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Line Chart: Violations Over Time by Type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552680" y="3397405"/>
            <a:ext cx="6282910" cy="23326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This line chart shows trends in the number of violations over time, broken down by violation type. 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It tracks increases or decreases in specific violations, supporting strategic planning and monitoring of enforcement impact.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14D80-F7E4-5BC6-FFB4-A0E14DC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61" y="1032903"/>
            <a:ext cx="5133278" cy="22643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Gradient Pitch Deck by Slidesgo">
  <a:themeElements>
    <a:clrScheme name="Simple Light">
      <a:dk1>
        <a:srgbClr val="000000"/>
      </a:dk1>
      <a:lt1>
        <a:srgbClr val="FFFFFF"/>
      </a:lt1>
      <a:dk2>
        <a:srgbClr val="FEA86F"/>
      </a:dk2>
      <a:lt2>
        <a:srgbClr val="FFDE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479</Words>
  <Application>Microsoft Office PowerPoint</Application>
  <PresentationFormat>On-screen Show (16:9)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Hubot Sans Medium</vt:lpstr>
      <vt:lpstr>OpenSymbol</vt:lpstr>
      <vt:lpstr>Symbol</vt:lpstr>
      <vt:lpstr>Wingdings</vt:lpstr>
      <vt:lpstr>Work Sans</vt:lpstr>
      <vt:lpstr>Minimal Gradient Pitch Deck by Slidesgo</vt:lpstr>
      <vt:lpstr>Slidesgo Final Pages</vt:lpstr>
      <vt:lpstr>Traffic Violations Analysis Dashboard</vt:lpstr>
      <vt:lpstr>Dashboard Overview</vt:lpstr>
      <vt:lpstr>Purpose and Objectives</vt:lpstr>
      <vt:lpstr>Data Description and Sources</vt:lpstr>
      <vt:lpstr>Key Performance Indicators (KPIs)</vt:lpstr>
      <vt:lpstr>Visualisation Techniques</vt:lpstr>
      <vt:lpstr>Bar Chart: Violation Type Frequency</vt:lpstr>
      <vt:lpstr>Heatmap: Violations by Day and Hour</vt:lpstr>
      <vt:lpstr>Line Chart: Violations Over Time by Type</vt:lpstr>
      <vt:lpstr>Pie Chart: Distribution of Violations by City</vt:lpstr>
      <vt:lpstr>Map: Violation Hot Zones and Locations</vt:lpstr>
      <vt:lpstr>Interactivity Features: Filters and User Experience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Argha Nandi</dc:creator>
  <cp:lastModifiedBy>Argha Nandi</cp:lastModifiedBy>
  <cp:revision>1</cp:revision>
  <dcterms:modified xsi:type="dcterms:W3CDTF">2025-08-04T16:12:34Z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2025-08-04T15:31:32Z</dcterms:created>
  <dc:creator>Unknown Creator</dc:creator>
  <dc:description/>
  <dc:language>en-US</dc:language>
  <cp:lastModifiedBy>Unknown Creator</cp:lastModifiedBy>
  <dcterms:modified xsi:type="dcterms:W3CDTF">2025-08-04T15:31:32Z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