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19AD2-51B3-4601-9119-16BC85A8566E}" v="7" dt="2021-04-14T10:54:08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75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389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71" d="100"/>
          <a:sy n="171" d="100"/>
        </p:scale>
        <p:origin x="65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Udet (CH)" userId="48da7849-2f5c-4153-9706-f81e95798e41" providerId="ADAL" clId="{10719AD2-51B3-4601-9119-16BC85A8566E}"/>
    <pc:docChg chg="undo custSel modSld">
      <pc:chgData name="Lisa Udet (CH)" userId="48da7849-2f5c-4153-9706-f81e95798e41" providerId="ADAL" clId="{10719AD2-51B3-4601-9119-16BC85A8566E}" dt="2021-04-14T10:54:18.176" v="122" actId="14100"/>
      <pc:docMkLst>
        <pc:docMk/>
      </pc:docMkLst>
      <pc:sldChg chg="addSp delSp modSp">
        <pc:chgData name="Lisa Udet (CH)" userId="48da7849-2f5c-4153-9706-f81e95798e41" providerId="ADAL" clId="{10719AD2-51B3-4601-9119-16BC85A8566E}" dt="2021-04-14T10:54:18.176" v="122" actId="14100"/>
        <pc:sldMkLst>
          <pc:docMk/>
          <pc:sldMk cId="3821957778" sldId="260"/>
        </pc:sldMkLst>
        <pc:spChg chg="mod">
          <ac:chgData name="Lisa Udet (CH)" userId="48da7849-2f5c-4153-9706-f81e95798e41" providerId="ADAL" clId="{10719AD2-51B3-4601-9119-16BC85A8566E}" dt="2021-04-14T09:56:37.790" v="4" actId="20577"/>
          <ac:spMkLst>
            <pc:docMk/>
            <pc:sldMk cId="3821957778" sldId="260"/>
            <ac:spMk id="3" creationId="{00000000-0000-0000-0000-000000000000}"/>
          </ac:spMkLst>
        </pc:spChg>
        <pc:spChg chg="mod">
          <ac:chgData name="Lisa Udet (CH)" userId="48da7849-2f5c-4153-9706-f81e95798e41" providerId="ADAL" clId="{10719AD2-51B3-4601-9119-16BC85A8566E}" dt="2021-04-14T09:58:26.331" v="116" actId="20577"/>
          <ac:spMkLst>
            <pc:docMk/>
            <pc:sldMk cId="3821957778" sldId="260"/>
            <ac:spMk id="6" creationId="{8CB04A31-7676-4872-BD53-27B168936F68}"/>
          </ac:spMkLst>
        </pc:spChg>
        <pc:spChg chg="mod">
          <ac:chgData name="Lisa Udet (CH)" userId="48da7849-2f5c-4153-9706-f81e95798e41" providerId="ADAL" clId="{10719AD2-51B3-4601-9119-16BC85A8566E}" dt="2021-04-14T09:58:14.114" v="99" actId="20577"/>
          <ac:spMkLst>
            <pc:docMk/>
            <pc:sldMk cId="3821957778" sldId="260"/>
            <ac:spMk id="98" creationId="{7716540B-B5CE-48A4-8E68-8EB3357CF82E}"/>
          </ac:spMkLst>
        </pc:spChg>
        <pc:grpChg chg="del">
          <ac:chgData name="Lisa Udet (CH)" userId="48da7849-2f5c-4153-9706-f81e95798e41" providerId="ADAL" clId="{10719AD2-51B3-4601-9119-16BC85A8566E}" dt="2021-04-14T09:57:01.543" v="9" actId="478"/>
          <ac:grpSpMkLst>
            <pc:docMk/>
            <pc:sldMk cId="3821957778" sldId="260"/>
            <ac:grpSpMk id="99" creationId="{41C0A991-6621-4DFC-B306-FDAF97E51997}"/>
          </ac:grpSpMkLst>
        </pc:grpChg>
        <pc:picChg chg="add mod">
          <ac:chgData name="Lisa Udet (CH)" userId="48da7849-2f5c-4153-9706-f81e95798e41" providerId="ADAL" clId="{10719AD2-51B3-4601-9119-16BC85A8566E}" dt="2021-04-14T10:54:18.176" v="122" actId="14100"/>
          <ac:picMkLst>
            <pc:docMk/>
            <pc:sldMk cId="3821957778" sldId="260"/>
            <ac:picMk id="4" creationId="{AA980725-5D90-4D67-852A-2C10458EF5F8}"/>
          </ac:picMkLst>
        </pc:picChg>
        <pc:picChg chg="add del">
          <ac:chgData name="Lisa Udet (CH)" userId="48da7849-2f5c-4153-9706-f81e95798e41" providerId="ADAL" clId="{10719AD2-51B3-4601-9119-16BC85A8566E}" dt="2021-04-14T10:53:54.999" v="118" actId="478"/>
          <ac:picMkLst>
            <pc:docMk/>
            <pc:sldMk cId="3821957778" sldId="260"/>
            <ac:picMk id="1026" creationId="{89EF51AC-F534-4383-85D3-CE0842CC11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A09DDA-0787-4B42-881F-6B3C23931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1845B-8C18-C246-A0D1-61FFD1963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01B5-88AD-1849-891D-EA2905EB5A88}" type="datetimeFigureOut">
              <a:rPr lang="en-GB" smtClean="0"/>
              <a:t>14/04/2021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5FE6D-CCE1-E44E-89A4-77460EF6CC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315B-F8F9-5649-8DCB-C363E729D5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2F4-4C0C-5F4F-8771-7E15167AE5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45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AB23-24A6-494C-BA00-B87242B78CB4}" type="datetimeFigureOut">
              <a:rPr lang="en-GB" smtClean="0"/>
              <a:t>14/04/2021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A530D-631F-4981-98F0-E6C07C67E1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54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A530D-631F-4981-98F0-E6C07C67E1A3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98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 bwMode="hidden"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 bwMode="hidden"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2" y="428625"/>
            <a:ext cx="7418388" cy="2428874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[Presentation 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914" y="3749040"/>
            <a:ext cx="5473700" cy="594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9pPr>
          </a:lstStyle>
          <a:p>
            <a:r>
              <a:rPr lang="en-GB" dirty="0"/>
              <a:t>[Presentation subtitle]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24489-97EC-1D48-A1FA-019C122861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85139" y="5330952"/>
            <a:ext cx="1636776" cy="13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3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5317807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5317807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ED7AA0-17C2-48FB-ABC4-C692036A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13CA01EC-74E7-46D6-B9C3-3BF3818DA2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1E65F41B-A18F-4D3E-915F-1F329317406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73C98D8-5B98-41C4-AEFF-4A77CD067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430514"/>
            <a:ext cx="5317806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9845CC-465C-0147-BB19-41367E39D82E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5317808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5317807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D7C5ACFB-61B7-4A08-AE8A-3A80BEC2E22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02BAA9CC-763F-4505-97C9-24D4ABD8DD6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0E761E0-3587-4A31-997F-CE8E3A358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11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2288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8220076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6C53AB53-6653-42B1-B9D6-EB2EFF4B49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76E638A8-EB6B-4563-B520-8A8A6A3E66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013A4E0-8BC8-43BD-AE29-7D448DF33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1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6B3548-5EB8-714F-93B3-BD8CE8C6C99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2288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8220076" y="2103439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255A06FB-EE8B-4642-9C1A-40B8F0083D8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CB39C188-B397-483D-80EC-B5D9D1384E6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CA8159A-8660-4BB5-BFF5-FCB30C41D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5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606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275388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919016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EC1E7080-72F9-4244-AFA9-CEE3373F1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9C15D536-803A-4FDA-96C2-0DD6A243A97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766AC7EC-26A9-4359-B160-8DCDEB14F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66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2F08066-BCE7-3945-BE4E-1DEA43569B7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6061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3" hasCustomPrompt="1"/>
          </p:nvPr>
        </p:nvSpPr>
        <p:spPr>
          <a:xfrm>
            <a:off x="6275388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half" idx="14" hasCustomPrompt="1"/>
          </p:nvPr>
        </p:nvSpPr>
        <p:spPr>
          <a:xfrm>
            <a:off x="9190163" y="2103438"/>
            <a:ext cx="25560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5" name="Presentation Footer">
            <a:extLst>
              <a:ext uri="{FF2B5EF4-FFF2-40B4-BE49-F238E27FC236}">
                <a16:creationId xmlns:a16="http://schemas.microsoft.com/office/drawing/2014/main" id="{7A38251C-F0F6-4C4E-90EA-046EBE390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D1CEFF90-96A0-43B5-A905-C1B1E995A88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026E04C-2403-4D04-9506-C1AEDD8BE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79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045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11177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445309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779443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Presentation Footer">
            <a:extLst>
              <a:ext uri="{FF2B5EF4-FFF2-40B4-BE49-F238E27FC236}">
                <a16:creationId xmlns:a16="http://schemas.microsoft.com/office/drawing/2014/main" id="{2361EBB0-BC2B-4110-AFF0-9612E9BCBE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B2E9937C-7E30-4F8A-B2DC-3CABA59F5C8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289CCE2-B31E-4A52-83B1-71AE544EE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70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CBFC701-7287-1F4F-B6FA-1BECCBF324C6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3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045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3"/>
          </p:nvPr>
        </p:nvSpPr>
        <p:spPr>
          <a:xfrm>
            <a:off x="5111177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4"/>
          </p:nvPr>
        </p:nvSpPr>
        <p:spPr>
          <a:xfrm>
            <a:off x="7445309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6"/>
          <p:cNvSpPr>
            <a:spLocks noGrp="1"/>
          </p:cNvSpPr>
          <p:nvPr>
            <p:ph sz="half" idx="15"/>
          </p:nvPr>
        </p:nvSpPr>
        <p:spPr>
          <a:xfrm>
            <a:off x="9779443" y="2103438"/>
            <a:ext cx="197280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Presentation Footer">
            <a:extLst>
              <a:ext uri="{FF2B5EF4-FFF2-40B4-BE49-F238E27FC236}">
                <a16:creationId xmlns:a16="http://schemas.microsoft.com/office/drawing/2014/main" id="{EBE12295-1610-4511-8950-3D9E038E4C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6226A18B-2E48-47C8-8231-AE2C5DF4E6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652FBC2-942D-468E-8FFB-4961241D5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817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2912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31494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20075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36C29E-E542-4CF8-8350-7B2993AB9F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2913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E49564D-E876-4F96-AA36-94443DF6A6B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31495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C35B22-67CB-4342-8F23-814ABE95E98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0076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resentation Footer">
            <a:extLst>
              <a:ext uri="{FF2B5EF4-FFF2-40B4-BE49-F238E27FC236}">
                <a16:creationId xmlns:a16="http://schemas.microsoft.com/office/drawing/2014/main" id="{143150FA-7ADA-4D3B-8D83-185C5B9627F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1" name="Date">
            <a:extLst>
              <a:ext uri="{FF2B5EF4-FFF2-40B4-BE49-F238E27FC236}">
                <a16:creationId xmlns:a16="http://schemas.microsoft.com/office/drawing/2014/main" id="{654B51D6-1525-4D38-B225-69AC562201D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CE3AF0A-026B-4716-8B65-D5F631540C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32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CE153FD-285A-D647-ADE4-833E86A9CF52}"/>
              </a:ext>
            </a:extLst>
          </p:cNvPr>
          <p:cNvSpPr>
            <a:spLocks noGrp="1"/>
          </p:cNvSpPr>
          <p:nvPr>
            <p:ph type="subTitle" idx="24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2912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331494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20075" y="2100263"/>
            <a:ext cx="3529013" cy="301752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F41A2FF-FB3D-4971-8B6D-3BD731DE50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2913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662A741-222C-4F6F-9366-53AED64CAC1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31495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2C7502DD-886C-4B7F-ACDF-7765ADE3972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0076" y="5280025"/>
            <a:ext cx="3529012" cy="892175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Presentation Footer">
            <a:extLst>
              <a:ext uri="{FF2B5EF4-FFF2-40B4-BE49-F238E27FC236}">
                <a16:creationId xmlns:a16="http://schemas.microsoft.com/office/drawing/2014/main" id="{E528D06F-5262-4849-B168-CAB133AE792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8844EFB6-E1C5-4C39-8ECF-FB91260B5D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238FF94D-6991-41E6-8DF6-656C300803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46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2" y="2103120"/>
            <a:ext cx="11306175" cy="4073842"/>
          </a:xfrm>
        </p:spPr>
        <p:txBody>
          <a:bodyPr/>
          <a:lstStyle>
            <a:lvl1pPr marL="730250" indent="-7302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>
                <a:tab pos="10623550" algn="r"/>
              </a:tabLst>
              <a:defRPr sz="2800" b="0">
                <a:solidFill>
                  <a:schemeClr val="tx1"/>
                </a:solidFill>
              </a:defRPr>
            </a:lvl1pPr>
            <a:lvl2pPr marL="730250" indent="0">
              <a:buClr>
                <a:schemeClr val="accent4"/>
              </a:buClr>
              <a:buFont typeface="+mj-lt"/>
              <a:buNone/>
              <a:tabLst>
                <a:tab pos="10623550" algn="r"/>
              </a:tabLst>
              <a:defRPr sz="1600"/>
            </a:lvl2pPr>
            <a:lvl3pPr marL="914400" indent="-182563">
              <a:lnSpc>
                <a:spcPct val="100000"/>
              </a:lnSpc>
              <a:tabLst>
                <a:tab pos="10623550" algn="r"/>
              </a:tabLst>
              <a:defRPr/>
            </a:lvl3pPr>
            <a:lvl4pPr marL="1096963" indent="-182563">
              <a:lnSpc>
                <a:spcPct val="100000"/>
              </a:lnSpc>
              <a:tabLst>
                <a:tab pos="10623550" algn="r"/>
              </a:tabLst>
              <a:defRPr/>
            </a:lvl4pPr>
            <a:lvl5pPr marL="1279525" indent="-182563">
              <a:lnSpc>
                <a:spcPct val="100000"/>
              </a:lnSpc>
              <a:tabLst>
                <a:tab pos="10623550" algn="r"/>
              </a:tabLst>
              <a:defRPr/>
            </a:lvl5pPr>
            <a:lvl6pPr marL="1462088" indent="-182563">
              <a:lnSpc>
                <a:spcPct val="100000"/>
              </a:lnSpc>
              <a:tabLst>
                <a:tab pos="10623550" algn="r"/>
              </a:tabLst>
              <a:defRPr/>
            </a:lvl6pPr>
            <a:lvl7pPr marL="1644650" indent="-182563">
              <a:lnSpc>
                <a:spcPct val="100000"/>
              </a:lnSpc>
              <a:tabLst>
                <a:tab pos="10623550" algn="r"/>
              </a:tabLst>
              <a:defRPr/>
            </a:lvl7pPr>
            <a:lvl8pPr marL="1828800" indent="-182563">
              <a:lnSpc>
                <a:spcPct val="100000"/>
              </a:lnSpc>
              <a:tabLst>
                <a:tab pos="10623550" algn="r"/>
              </a:tabLst>
              <a:defRPr/>
            </a:lvl8pPr>
            <a:lvl9pPr marL="2011363" indent="-182563">
              <a:lnSpc>
                <a:spcPct val="100000"/>
              </a:lnSpc>
              <a:tabLst>
                <a:tab pos="10623550" algn="r"/>
              </a:tabLst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Presentation Footer">
            <a:extLst>
              <a:ext uri="{FF2B5EF4-FFF2-40B4-BE49-F238E27FC236}">
                <a16:creationId xmlns:a16="http://schemas.microsoft.com/office/drawing/2014/main" id="{B0AE826D-197B-B84E-8B9B-E061070076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2A29A14A-827E-1247-9162-E763C985AC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092926E-C7A2-1946-B74B-5EC49D3EA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520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47D158-444C-4C82-ACB0-9AB0A3521F0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723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9E9185D-B5E2-42D8-B0BB-64A2406425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5963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4EDDB54A-2316-4869-8165-5986C600341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636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C944BFAA-989E-4744-AC4B-DF3B93FF7EF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9308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B9DDE53E-9EDD-4F33-A597-8A2E4C6CBC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1C6AF745-C28E-4CFB-995D-464989BC2E6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E93105BA-6858-4899-BF66-66DC46BAE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3591F7-EFF5-C649-BCF8-906639EFF4C9}"/>
              </a:ext>
            </a:extLst>
          </p:cNvPr>
          <p:cNvSpPr>
            <a:spLocks noGrp="1"/>
          </p:cNvSpPr>
          <p:nvPr>
            <p:ph type="subTitle" idx="23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4F44128-4414-43CF-8270-05DD5E55901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723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550B7EC-9A89-4137-AC2C-8E055967FFC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5963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AE92F97-7ADC-46A9-8EB2-EF00E7B8C3B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76363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0AE013A-6661-47CF-A7AF-4541D1BE18D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193088" y="3429000"/>
            <a:ext cx="2560320" cy="2743200"/>
          </a:xfrm>
        </p:spPr>
        <p:txBody>
          <a:bodyPr/>
          <a:lstStyle>
            <a:lvl1pPr>
              <a:defRPr sz="12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Presentation Footer">
            <a:extLst>
              <a:ext uri="{FF2B5EF4-FFF2-40B4-BE49-F238E27FC236}">
                <a16:creationId xmlns:a16="http://schemas.microsoft.com/office/drawing/2014/main" id="{476632F6-66EA-4654-B66C-2F08C8E1CE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8B148D9B-4228-4F7F-B491-CFE84F85C04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09E4F0E-DE98-4D2A-9BFB-DA7217D32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70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442911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35963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17"/>
          </p:nvPr>
        </p:nvSpPr>
        <p:spPr>
          <a:xfrm>
            <a:off x="6276363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919308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7BDE18C-B6F5-4F07-92F2-88EB0F06DA8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723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EAB83E31-ADC6-4472-8BCC-A5123751071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5963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2C9889D5-4B26-4E63-BD3D-E58AF8BFA96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7636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D4154D0B-36B2-465C-8CF8-5F641F04607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19308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3" name="Presentation Footer">
            <a:extLst>
              <a:ext uri="{FF2B5EF4-FFF2-40B4-BE49-F238E27FC236}">
                <a16:creationId xmlns:a16="http://schemas.microsoft.com/office/drawing/2014/main" id="{8DCF3834-7D5F-40E8-8AF6-4F88731AE16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4" name="Date">
            <a:extLst>
              <a:ext uri="{FF2B5EF4-FFF2-40B4-BE49-F238E27FC236}">
                <a16:creationId xmlns:a16="http://schemas.microsoft.com/office/drawing/2014/main" id="{29A7CEAD-580B-4DE6-A2E0-E3DAE79DE6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9F5E421A-2098-44B9-874B-993CE3B5F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200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194D818-D8E8-5342-BDE8-319BC1FCE4A9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136A12B2-03B5-4BC2-942B-CDF222899B3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2911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19698F39-9E08-4628-9EAA-9DFB91AB41F4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35963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19DD7D57-3E24-4739-9180-648AACAD80C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276363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C238DBFC-D359-4AE7-953F-513D1249339E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193088" y="2103120"/>
            <a:ext cx="1325880" cy="1325880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5EAC27-A3D9-42D2-B8B6-307439DE0C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723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8B897F92-3121-4E86-B159-DB3A78790D2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5963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91ECA7E9-EB6F-4C5F-9E75-057DD0429E4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76363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364D15F8-8EEC-45CD-98E7-4DEE5949D11A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193088" y="3657600"/>
            <a:ext cx="2560320" cy="2514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0" indent="0">
              <a:buNone/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Presentation Footer">
            <a:extLst>
              <a:ext uri="{FF2B5EF4-FFF2-40B4-BE49-F238E27FC236}">
                <a16:creationId xmlns:a16="http://schemas.microsoft.com/office/drawing/2014/main" id="{292FBB13-99BA-4730-97DD-6B927BAB2B9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6" name="Date">
            <a:extLst>
              <a:ext uri="{FF2B5EF4-FFF2-40B4-BE49-F238E27FC236}">
                <a16:creationId xmlns:a16="http://schemas.microsoft.com/office/drawing/2014/main" id="{2CE8D507-C7DC-4A8C-AC5D-5AA897162AE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5452FF6-710C-4162-87A0-D32E3D9ED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142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B3707D2C-7DF3-4EFE-9DD4-E8C7AA8B54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83D88E3C-7EF7-4B3C-9713-6E89C69AC6B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0842AC8-8412-4D65-BC9D-953648FAE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817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168D6DA-542B-6F48-A3F4-9AAC02852C7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8D9C67B1-50E6-4DEF-9BFF-7719E52635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FCC2D15B-C84F-4D88-A2DE-44282445E10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B491E1-3607-4463-BA21-5BF30F965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37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5600701" y="1428750"/>
            <a:ext cx="6148387" cy="4743450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Presentation Footer">
            <a:extLst>
              <a:ext uri="{FF2B5EF4-FFF2-40B4-BE49-F238E27FC236}">
                <a16:creationId xmlns:a16="http://schemas.microsoft.com/office/drawing/2014/main" id="{A2808A79-2905-41A1-B99C-1D393D6CBBB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6423CBA3-567A-4416-8DCF-ACBDBFE4FA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165E1-39E1-4A48-8ED6-9C3A96357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8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9" name="Presentation Footer">
            <a:extLst>
              <a:ext uri="{FF2B5EF4-FFF2-40B4-BE49-F238E27FC236}">
                <a16:creationId xmlns:a16="http://schemas.microsoft.com/office/drawing/2014/main" id="{F2288642-D6A8-4716-B5EF-36D68817E0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76E9A6AC-3A56-4D69-B8B6-5E24CE0B75A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AC6746E-625A-44F1-923D-85D1DDF84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588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tation Footer">
            <a:extLst>
              <a:ext uri="{FF2B5EF4-FFF2-40B4-BE49-F238E27FC236}">
                <a16:creationId xmlns:a16="http://schemas.microsoft.com/office/drawing/2014/main" id="{99A7B0C4-BC7D-457C-B648-F1FE808CD6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CD72F5B7-8C3E-4398-BD4E-B469E52198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4363D4C-937A-4BA3-973F-C587E7E9F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579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42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3" y="2103120"/>
            <a:ext cx="11306175" cy="407384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9853FC5B-A1A5-4F7F-A104-DF817D18524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83AEF06C-AE3F-4BB4-AD32-87AFCA4C34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24280CD-7F82-4378-B4EB-A953855D6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172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0370" y="2377440"/>
            <a:ext cx="3611880" cy="1737360"/>
          </a:xfrm>
        </p:spPr>
        <p:txBody>
          <a:bodyPr tIns="0" bIns="0" anchor="t" anchorCtr="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3600" b="1" spc="-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3931920"/>
            <a:ext cx="3328986" cy="206178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 marL="18288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2pPr>
            <a:lvl3pPr marL="36576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3pPr>
            <a:lvl4pPr marL="54864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4pPr>
            <a:lvl5pPr marL="731520" indent="-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914400" indent="-182880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6pPr>
            <a:lvl7pPr marL="1097280" indent="-182880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7pPr>
            <a:lvl8pPr marL="1280160" indent="-182880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8pPr>
            <a:lvl9pPr marL="1463040" indent="-182880">
              <a:spcBef>
                <a:spcPts val="0"/>
              </a:spcBef>
              <a:buFont typeface="Arial" panose="020B0604020202020204" pitchFamily="34" charset="0"/>
              <a:buChar char="–"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327525" y="2095500"/>
            <a:ext cx="7421563" cy="4076699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4" name="Presentation Footer">
            <a:extLst>
              <a:ext uri="{FF2B5EF4-FFF2-40B4-BE49-F238E27FC236}">
                <a16:creationId xmlns:a16="http://schemas.microsoft.com/office/drawing/2014/main" id="{22E99923-0EF3-4147-8318-0DCE770AA4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5" name="Date">
            <a:extLst>
              <a:ext uri="{FF2B5EF4-FFF2-40B4-BE49-F238E27FC236}">
                <a16:creationId xmlns:a16="http://schemas.microsoft.com/office/drawing/2014/main" id="{E63AAD15-CC4C-4F4E-A7D4-8BDF4A9C465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704AF40-9537-48E1-AA82-98F733AB7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185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2095500"/>
            <a:ext cx="3529012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27524" y="2095500"/>
            <a:ext cx="3533775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22571" y="2095500"/>
            <a:ext cx="3529012" cy="1333500"/>
          </a:xfrm>
        </p:spPr>
        <p:txBody>
          <a:bodyPr anchor="ctr" anchorCtr="0"/>
          <a:lstStyle>
            <a:lvl1pPr>
              <a:lnSpc>
                <a:spcPct val="100000"/>
              </a:lnSpc>
              <a:defRPr sz="8500" b="0" spc="-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3599542"/>
            <a:ext cx="3529012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04FBFED-85D0-8C43-84C6-BADD19241EDC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327525" y="3599542"/>
            <a:ext cx="3533775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7D43B0B-6C29-D449-BC95-219F98DA27E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222571" y="3599542"/>
            <a:ext cx="3529012" cy="257805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Presentation Footer">
            <a:extLst>
              <a:ext uri="{FF2B5EF4-FFF2-40B4-BE49-F238E27FC236}">
                <a16:creationId xmlns:a16="http://schemas.microsoft.com/office/drawing/2014/main" id="{488ECE07-0F56-4D42-88E7-9EE4A6875A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92A20B44-BAC5-421A-834E-C0336D10C99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3099B9F-B5BB-4BD7-90DF-E6FE03CA9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6351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442913" y="2103438"/>
            <a:ext cx="11306175" cy="4068762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C65B6F41-E802-4CF5-8B9F-07044F8CB1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3213A3B9-A059-4CBD-8F51-BA0FDCD9A0F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D55E6CB-0F32-42F1-A94F-C799A281C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23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4" y="428625"/>
            <a:ext cx="5473699" cy="2428874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5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5B5A1-1961-2549-9AC7-6FB51905A5F2}"/>
              </a:ext>
            </a:extLst>
          </p:cNvPr>
          <p:cNvSpPr txBox="1"/>
          <p:nvPr userDrawn="1"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2" y="5161746"/>
            <a:ext cx="10368000" cy="145161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[Legal]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2914" y="4400550"/>
            <a:ext cx="5473700" cy="184666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pwc.ch</a:t>
            </a:r>
          </a:p>
        </p:txBody>
      </p:sp>
    </p:spTree>
    <p:extLst>
      <p:ext uri="{BB962C8B-B14F-4D97-AF65-F5344CB8AC3E}">
        <p14:creationId xmlns:p14="http://schemas.microsoft.com/office/powerpoint/2010/main" val="32706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971A9E-1347-2E4A-8F01-32BA5D548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867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60A2100-6DF1-414A-91DA-B6027C61BA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3904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D911B5-C441-B44D-9980-56426B1A19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334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51413" y="2103438"/>
            <a:ext cx="4936658" cy="256426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[Section header title]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F941B13-F925-1C4F-8990-F4149ED1B1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912" y="0"/>
            <a:ext cx="4344987" cy="6858000"/>
          </a:xfrm>
          <a:noFill/>
        </p:spPr>
        <p:txBody>
          <a:bodyPr anchor="ctr" anchorCtr="0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 b="0">
                <a:solidFill>
                  <a:schemeClr val="bg1"/>
                </a:solidFill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2pPr>
            <a:lvl3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3pPr>
            <a:lvl4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4pPr>
            <a:lvl5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5pPr>
            <a:lvl6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6pPr>
            <a:lvl7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7pPr>
            <a:lvl8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8pPr>
            <a:lvl9pPr mar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65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3948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 Manual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D68526-5625-1E4A-90D0-6166C1CB0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36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Manual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054294-58FB-3646-A032-19FD69799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89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D22B17-E9E9-3842-A116-5C0D59C56C8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3" y="2103438"/>
            <a:ext cx="11306175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C0A96048-10F2-4224-818D-5BECEE16847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C1F41BA3-BD4F-444B-8A48-A3CC74630D9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362C54E-6F95-4E35-B11E-0FA6890BB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32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ose Manual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F4BCE9-03B0-5C4D-A70B-519F67263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49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y Manual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46EE5-5980-A84E-9311-F5B9956E4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8625"/>
            <a:ext cx="1374457" cy="1965960"/>
          </a:xfr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1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225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Full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143000"/>
            <a:ext cx="4572000" cy="4572000"/>
          </a:xfrm>
          <a:solidFill>
            <a:srgbClr val="E0301E"/>
          </a:solidFill>
        </p:spPr>
        <p:txBody>
          <a:bodyPr lIns="438912" tIns="1440000" rIns="252000" bIns="180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None/>
              <a:defRPr sz="26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en-GB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E9DA768-B963-3547-B650-2E77ED7439D3}"/>
              </a:ext>
            </a:extLst>
          </p:cNvPr>
          <p:cNvSpPr>
            <a:spLocks noChangeAspect="1" noEditPoints="1"/>
          </p:cNvSpPr>
          <p:nvPr userDrawn="1"/>
        </p:nvSpPr>
        <p:spPr bwMode="white">
          <a:xfrm>
            <a:off x="442913" y="1623703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36D47-D12A-3142-B681-815978E85E7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2CAE4-1315-134B-A97D-6331422E40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1649C-08F4-D84A-9E3B-1FCB427D60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1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3" y="1714500"/>
            <a:ext cx="5299393" cy="44577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BA5CA3E-5ADF-C84E-8B6D-07C039516DFE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687001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CB6F4-A2A7-6E4D-A8EB-50B5B35AADE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C6095-B1C7-6143-B9FD-C545A6D0357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7A802-0AAE-FA43-8858-03590E76403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45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3" y="1714500"/>
            <a:ext cx="5299393" cy="445770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51F50DC-1032-F848-8EFD-503462F6015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2913" y="687001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8CEB-562C-EF47-A905-BA1BD3BB0B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EC181-486E-E441-8900-B8446C2DF2C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6323-CD0D-424F-880F-5573728190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02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7AD3661-A443-F74F-9528-11F7BA264BF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DC986-4502-464F-A426-50A70EA2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195B-4456-9145-8D6E-97A5EBDF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263F-492F-7F4E-9E89-2A38E1B2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399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Orange">
    <p:bg>
      <p:bgPr>
        <a:solidFill>
          <a:srgbClr val="D04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53C6A26-069C-C142-8C96-315DE67FAD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95925A0-A65A-B94F-AD42-4A17D5E9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1CB2D71-BA29-2E4C-A7F8-AB7C48FC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0FBAD1-BD7F-C249-B609-9F42DAA2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10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ed">
    <p:bg>
      <p:bgPr>
        <a:solidFill>
          <a:srgbClr val="E03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C37678-6A0A-C84B-9A52-9B7F891FFFD3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44E79-860F-9542-986D-3F487E11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3EA61-A2A9-8D46-A8C8-F5D81CC9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10A1E-B181-CB46-A25E-398B598C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840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Rose">
    <p:bg>
      <p:bgPr>
        <a:solidFill>
          <a:srgbClr val="DB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D58181-4255-CF4B-AEC5-6ADD879A60CA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F2FE2-E936-7745-91D2-A6D8CA7F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EE05-057D-214D-903C-F8FD6A36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12AF3-FC08-E446-85E1-796189A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Grey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274570"/>
            <a:ext cx="9540366" cy="3897630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3000"/>
              </a:spcAft>
              <a:defRPr sz="3800" b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56180B7-FBDB-F345-B5D1-21FE86D79BA3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42913" y="1362959"/>
            <a:ext cx="871538" cy="679450"/>
          </a:xfrm>
          <a:custGeom>
            <a:avLst/>
            <a:gdLst>
              <a:gd name="T0" fmla="*/ 1757 w 1811"/>
              <a:gd name="T1" fmla="*/ 1424 h 1424"/>
              <a:gd name="T2" fmla="*/ 1757 w 1811"/>
              <a:gd name="T3" fmla="*/ 1424 h 1424"/>
              <a:gd name="T4" fmla="*/ 1099 w 1811"/>
              <a:gd name="T5" fmla="*/ 1424 h 1424"/>
              <a:gd name="T6" fmla="*/ 1099 w 1811"/>
              <a:gd name="T7" fmla="*/ 953 h 1424"/>
              <a:gd name="T8" fmla="*/ 1149 w 1811"/>
              <a:gd name="T9" fmla="*/ 501 h 1424"/>
              <a:gd name="T10" fmla="*/ 1337 w 1811"/>
              <a:gd name="T11" fmla="*/ 206 h 1424"/>
              <a:gd name="T12" fmla="*/ 1682 w 1811"/>
              <a:gd name="T13" fmla="*/ 0 h 1424"/>
              <a:gd name="T14" fmla="*/ 1811 w 1811"/>
              <a:gd name="T15" fmla="*/ 271 h 1424"/>
              <a:gd name="T16" fmla="*/ 1529 w 1811"/>
              <a:gd name="T17" fmla="*/ 454 h 1424"/>
              <a:gd name="T18" fmla="*/ 1439 w 1811"/>
              <a:gd name="T19" fmla="*/ 766 h 1424"/>
              <a:gd name="T20" fmla="*/ 1757 w 1811"/>
              <a:gd name="T21" fmla="*/ 766 h 1424"/>
              <a:gd name="T22" fmla="*/ 1757 w 1811"/>
              <a:gd name="T23" fmla="*/ 1424 h 1424"/>
              <a:gd name="T24" fmla="*/ 658 w 1811"/>
              <a:gd name="T25" fmla="*/ 1424 h 1424"/>
              <a:gd name="T26" fmla="*/ 658 w 1811"/>
              <a:gd name="T27" fmla="*/ 1424 h 1424"/>
              <a:gd name="T28" fmla="*/ 0 w 1811"/>
              <a:gd name="T29" fmla="*/ 1424 h 1424"/>
              <a:gd name="T30" fmla="*/ 0 w 1811"/>
              <a:gd name="T31" fmla="*/ 953 h 1424"/>
              <a:gd name="T32" fmla="*/ 50 w 1811"/>
              <a:gd name="T33" fmla="*/ 502 h 1424"/>
              <a:gd name="T34" fmla="*/ 236 w 1811"/>
              <a:gd name="T35" fmla="*/ 206 h 1424"/>
              <a:gd name="T36" fmla="*/ 583 w 1811"/>
              <a:gd name="T37" fmla="*/ 0 h 1424"/>
              <a:gd name="T38" fmla="*/ 712 w 1811"/>
              <a:gd name="T39" fmla="*/ 271 h 1424"/>
              <a:gd name="T40" fmla="*/ 430 w 1811"/>
              <a:gd name="T41" fmla="*/ 454 h 1424"/>
              <a:gd name="T42" fmla="*/ 339 w 1811"/>
              <a:gd name="T43" fmla="*/ 766 h 1424"/>
              <a:gd name="T44" fmla="*/ 658 w 1811"/>
              <a:gd name="T45" fmla="*/ 766 h 1424"/>
              <a:gd name="T46" fmla="*/ 658 w 1811"/>
              <a:gd name="T47" fmla="*/ 1424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1" h="1424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0EFE-B508-D848-9B02-A73119F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B4447-C39F-954F-B842-43560F6E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7BB50-999D-5745-BB53-01106665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61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0" name="Presentation Footer">
            <a:extLst>
              <a:ext uri="{FF2B5EF4-FFF2-40B4-BE49-F238E27FC236}">
                <a16:creationId xmlns:a16="http://schemas.microsoft.com/office/drawing/2014/main" id="{7B52BB9D-0714-41EB-A065-3C9301AC9A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4CDD38BF-B105-49DA-8707-FF2BB7A24D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F070B6-A4B1-450C-9787-CEE408FDB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72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C758DF0-2055-C446-AF59-8BED8AF86D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2" name="Presentation Footer">
            <a:extLst>
              <a:ext uri="{FF2B5EF4-FFF2-40B4-BE49-F238E27FC236}">
                <a16:creationId xmlns:a16="http://schemas.microsoft.com/office/drawing/2014/main" id="{AD04E10A-3CEF-447C-885A-911D225054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26D0D962-572E-435C-BDA7-54D718BEA5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DA80911-AAEC-40A3-90D1-AF7AD8369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Dark"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2103438"/>
            <a:ext cx="3529012" cy="40687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E542CCAF-6994-4C2E-A29F-F9E9E6F795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8B579EE4-B6F2-46DD-AB07-6E80B1CEEAE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C500E16-A5D2-464A-BABA-F48C4283B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4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2000"/>
            <a:ext cx="11306175" cy="1387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5473700" cy="406876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75388" y="2103438"/>
            <a:ext cx="5473700" cy="4068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Presentation Footer">
            <a:extLst>
              <a:ext uri="{FF2B5EF4-FFF2-40B4-BE49-F238E27FC236}">
                <a16:creationId xmlns:a16="http://schemas.microsoft.com/office/drawing/2014/main" id="{E7ED5D26-0F4E-4435-AE02-4BF4504008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25C81924-25E8-4886-B2A4-3E64CBC6F55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1D092D2-EB9A-42A2-9448-EC314981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7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2913" y="430514"/>
            <a:ext cx="11306175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[Slide title]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2E0820E-E86A-4245-AF6A-000EBF442F6A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88584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GB" dirty="0"/>
              <a:t>[Optional slide subtitle]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2103438"/>
            <a:ext cx="5473700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75388" y="2103437"/>
            <a:ext cx="5473699" cy="40687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3" name="Presentation Footer">
            <a:extLst>
              <a:ext uri="{FF2B5EF4-FFF2-40B4-BE49-F238E27FC236}">
                <a16:creationId xmlns:a16="http://schemas.microsoft.com/office/drawing/2014/main" id="{067D2AEA-341E-4BEC-9DE2-87F1D311F5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42912" y="6355080"/>
            <a:ext cx="5473701" cy="137160"/>
          </a:xfrm>
        </p:spPr>
        <p:txBody>
          <a:bodyPr/>
          <a:lstStyle/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FFDA629C-04CF-4329-A513-8273BEBC5E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984296" y="6355080"/>
            <a:ext cx="1764792" cy="137160"/>
          </a:xfrm>
        </p:spPr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3EEAEFD-4D96-414E-BFBD-533058064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84296" y="6492240"/>
            <a:ext cx="1764792" cy="137160"/>
          </a:xfrm>
        </p:spPr>
        <p:txBody>
          <a:bodyPr/>
          <a:lstStyle/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42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resentation Footer">
            <a:extLst>
              <a:ext uri="{FF2B5EF4-FFF2-40B4-BE49-F238E27FC236}">
                <a16:creationId xmlns:a16="http://schemas.microsoft.com/office/drawing/2014/main" id="{BE929DBE-EF12-9845-B0FD-DF795B823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Presentation Title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CAC161DD-0A25-2B4E-956E-04296B59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8" name="PwCFirm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GB" sz="750" b="0" dirty="0">
                <a:solidFill>
                  <a:schemeClr val="tx1"/>
                </a:solidFill>
              </a:rPr>
              <a:t>PwC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870704B-CE94-48CC-AF30-84932A1262A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10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0" r:id="rId2"/>
    <p:sldLayoutId id="2147483742" r:id="rId3"/>
    <p:sldLayoutId id="2147483754" r:id="rId4"/>
    <p:sldLayoutId id="2147483743" r:id="rId5"/>
    <p:sldLayoutId id="2147483755" r:id="rId6"/>
    <p:sldLayoutId id="2147483767" r:id="rId7"/>
    <p:sldLayoutId id="2147483744" r:id="rId8"/>
    <p:sldLayoutId id="2147483756" r:id="rId9"/>
    <p:sldLayoutId id="2147483745" r:id="rId10"/>
    <p:sldLayoutId id="2147483757" r:id="rId11"/>
    <p:sldLayoutId id="2147483746" r:id="rId12"/>
    <p:sldLayoutId id="2147483758" r:id="rId13"/>
    <p:sldLayoutId id="2147483747" r:id="rId14"/>
    <p:sldLayoutId id="2147483759" r:id="rId15"/>
    <p:sldLayoutId id="2147483748" r:id="rId16"/>
    <p:sldLayoutId id="2147483760" r:id="rId17"/>
    <p:sldLayoutId id="2147483749" r:id="rId18"/>
    <p:sldLayoutId id="2147483761" r:id="rId19"/>
    <p:sldLayoutId id="2147483750" r:id="rId20"/>
    <p:sldLayoutId id="2147483762" r:id="rId21"/>
    <p:sldLayoutId id="2147483751" r:id="rId22"/>
    <p:sldLayoutId id="2147483763" r:id="rId23"/>
    <p:sldLayoutId id="2147483752" r:id="rId24"/>
    <p:sldLayoutId id="2147483764" r:id="rId25"/>
    <p:sldLayoutId id="2147483768" r:id="rId26"/>
    <p:sldLayoutId id="2147483786" r:id="rId27"/>
    <p:sldLayoutId id="2147483787" r:id="rId28"/>
    <p:sldLayoutId id="2147483790" r:id="rId29"/>
    <p:sldLayoutId id="2147483765" r:id="rId30"/>
    <p:sldLayoutId id="2147483766" r:id="rId31"/>
    <p:sldLayoutId id="2147483769" r:id="rId32"/>
    <p:sldLayoutId id="2147483789" r:id="rId33"/>
    <p:sldLayoutId id="2147483791" r:id="rId34"/>
    <p:sldLayoutId id="2147483792" r:id="rId35"/>
    <p:sldLayoutId id="2147483793" r:id="rId36"/>
    <p:sldLayoutId id="2147483794" r:id="rId37"/>
    <p:sldLayoutId id="2147483795" r:id="rId38"/>
    <p:sldLayoutId id="2147483796" r:id="rId39"/>
    <p:sldLayoutId id="2147483797" r:id="rId40"/>
    <p:sldLayoutId id="2147483798" r:id="rId41"/>
    <p:sldLayoutId id="2147483799" r:id="rId42"/>
    <p:sldLayoutId id="2147483800" r:id="rId43"/>
    <p:sldLayoutId id="2147483801" r:id="rId44"/>
    <p:sldLayoutId id="2147483802" r:id="rId45"/>
    <p:sldLayoutId id="2147483803" r:id="rId46"/>
    <p:sldLayoutId id="2147483804" r:id="rId47"/>
    <p:sldLayoutId id="2147483805" r:id="rId48"/>
    <p:sldLayoutId id="2147483806" r:id="rId4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19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 userDrawn="1">
          <p15:clr>
            <a:srgbClr val="F26B43"/>
          </p15:clr>
        </p15:guide>
        <p15:guide id="1" pos="279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3953" userDrawn="1">
          <p15:clr>
            <a:srgbClr val="F26B43"/>
          </p15:clr>
        </p15:guide>
        <p15:guide id="4" pos="3727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pos="2726" userDrawn="1">
          <p15:clr>
            <a:srgbClr val="F26B43"/>
          </p15:clr>
        </p15:guide>
        <p15:guide id="7" pos="2502" userDrawn="1">
          <p15:clr>
            <a:srgbClr val="F26B43"/>
          </p15:clr>
        </p15:guide>
        <p15:guide id="8" pos="4952" userDrawn="1">
          <p15:clr>
            <a:srgbClr val="F26B43"/>
          </p15:clr>
        </p15:guide>
        <p15:guide id="9" pos="5177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1325" userDrawn="1">
          <p15:clr>
            <a:srgbClr val="F26B43"/>
          </p15:clr>
        </p15:guide>
        <p15:guide id="12" orient="horz" pos="1146" userDrawn="1">
          <p15:clr>
            <a:srgbClr val="F26B43"/>
          </p15:clr>
        </p15:guide>
        <p15:guide id="13" orient="horz" pos="2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Six </a:t>
            </a:r>
            <a:r>
              <a:rPr lang="de-CH" dirty="0" err="1"/>
              <a:t>tax</a:t>
            </a:r>
            <a:r>
              <a:rPr lang="de-CH" dirty="0"/>
              <a:t> </a:t>
            </a:r>
            <a:r>
              <a:rPr lang="de-CH" dirty="0" err="1"/>
              <a:t>rates</a:t>
            </a:r>
            <a:r>
              <a:rPr lang="de-CH" dirty="0"/>
              <a:t>/</a:t>
            </a:r>
            <a:r>
              <a:rPr lang="de-CH" dirty="0" err="1"/>
              <a:t>multipliers</a:t>
            </a:r>
            <a:r>
              <a:rPr lang="de-CH" dirty="0"/>
              <a:t>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04A31-7676-4872-BD53-27B168936F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CH" dirty="0"/>
              <a:t>Virtual Case </a:t>
            </a:r>
            <a:r>
              <a:rPr lang="en-GB" dirty="0"/>
              <a:t>Experience</a:t>
            </a:r>
            <a:r>
              <a:rPr lang="de-CH" dirty="0"/>
              <a:t> </a:t>
            </a:r>
            <a:r>
              <a:rPr lang="en-GB" dirty="0"/>
              <a:t>Corporate Tax</a:t>
            </a: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7716540B-B5CE-48A4-8E68-8EB3357C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68" y="1588239"/>
            <a:ext cx="6337702" cy="459105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0" dirty="0"/>
              <a:t>The </a:t>
            </a:r>
            <a:r>
              <a:rPr lang="en-US" sz="1400" dirty="0">
                <a:solidFill>
                  <a:schemeClr val="accent2"/>
                </a:solidFill>
              </a:rPr>
              <a:t>six tax rates/ multipliers</a:t>
            </a:r>
            <a:r>
              <a:rPr lang="en-US" sz="1400" b="0" dirty="0"/>
              <a:t> for Switzerland are:</a:t>
            </a:r>
            <a:br>
              <a:rPr lang="en-US" sz="1400" b="0" dirty="0"/>
            </a:br>
            <a:endParaRPr lang="en-US" sz="1400" b="0" dirty="0"/>
          </a:p>
          <a:p>
            <a:pPr marL="228600" indent="-228600">
              <a:buFont typeface="+mj-lt"/>
              <a:buAutoNum type="arabicPeriod"/>
            </a:pPr>
            <a:r>
              <a:rPr lang="en-US" sz="1400" b="0" dirty="0"/>
              <a:t>The statutory tax rate for direct federal tax purposes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0" dirty="0"/>
              <a:t>The statutory tax rate for cantonal income tax purposes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0" dirty="0"/>
              <a:t>The statutory tax rate for cantonal capital tax purposes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0" dirty="0"/>
              <a:t>The applicable cantonal tax multiplier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0" dirty="0"/>
              <a:t>The applicable communal tax multiplier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0" dirty="0"/>
              <a:t>The applicable church tax multiplier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400" b="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de-CH" sz="1400" b="0" dirty="0"/>
          </a:p>
          <a:p>
            <a:pPr>
              <a:spcAft>
                <a:spcPts val="0"/>
              </a:spcAft>
            </a:pPr>
            <a:r>
              <a:rPr lang="en-US" sz="1400" b="0" dirty="0"/>
              <a:t>Based on the above, you can calculate the effective tax rate for income tax purposes as well as the statutory tax rate for capital tax purposes. </a:t>
            </a:r>
            <a:endParaRPr lang="de-CH" sz="14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80725-5D90-4D67-852A-2C10458E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2" y="1261240"/>
            <a:ext cx="5633688" cy="55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57778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Aft>
            <a:spcPts val="600"/>
          </a:spcAft>
          <a:buSzPct val="100000"/>
          <a:defRPr sz="1600" dirty="0" err="1" smtClean="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  <a:extLst>
    <a:ext uri="{05A4C25C-085E-4340-85A3-A5531E510DB2}">
      <thm15:themeFamily xmlns:thm15="http://schemas.microsoft.com/office/thememl/2012/main" name="Blank.potx" id="{89D9FF0C-3F63-4E2F-A376-E41295AFDFB5}" vid="{A490D2B0-5725-448A-AAEB-C2277A2C7952}"/>
    </a:ext>
  </a:extLst>
</a:theme>
</file>

<file path=ppt/theme/theme2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6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ppt/theme/theme3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PwC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82880" indent="-182880">
          <a:lnSpc>
            <a:spcPct val="100000"/>
          </a:lnSpc>
          <a:spcAft>
            <a:spcPts val="600"/>
          </a:spcAft>
          <a:buSzPct val="100000"/>
          <a:buFont typeface="Arial"/>
          <a:buChar char="•"/>
          <a:defRPr sz="1600"/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FFB600"/>
    </a:custClr>
    <a:custClr name="Status Green">
      <a:srgbClr val="175C2C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6234C4FAF3444BA45DD1AFF8BDF23E" ma:contentTypeVersion="21" ma:contentTypeDescription="Create a new document." ma:contentTypeScope="" ma:versionID="e8b3b1c1cab0a0597c0735decafc36ca">
  <xsd:schema xmlns:xsd="http://www.w3.org/2001/XMLSchema" xmlns:xs="http://www.w3.org/2001/XMLSchema" xmlns:p="http://schemas.microsoft.com/office/2006/metadata/properties" xmlns:ns1="http://schemas.microsoft.com/sharepoint/v3" xmlns:ns2="1a52650a-0186-4e83-ad37-18f76fcfc025" xmlns:ns3="32ea3ecd-1bdb-42e4-84af-6969fa3ff78b" targetNamespace="http://schemas.microsoft.com/office/2006/metadata/properties" ma:root="true" ma:fieldsID="f6863086f5bf97e94b777714a3fb07e2" ns1:_="" ns2:_="" ns3:_="">
    <xsd:import namespace="http://schemas.microsoft.com/sharepoint/v3"/>
    <xsd:import namespace="1a52650a-0186-4e83-ad37-18f76fcfc025"/>
    <xsd:import namespace="32ea3ecd-1bdb-42e4-84af-6969fa3ff78b"/>
    <xsd:element name="properties">
      <xsd:complexType>
        <xsd:sequence>
          <xsd:element name="documentManagement">
            <xsd:complexType>
              <xsd:all>
                <xsd:element ref="ns2:MP_UserTags" minOccurs="0"/>
                <xsd:element ref="ns2:MP_InheritedTag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3:Reviewer" minOccurs="0"/>
                <xsd:element ref="ns3:LatestApprovedVersion" minOccurs="0"/>
                <xsd:element ref="ns3:LatestReviewRequestor" minOccurs="0"/>
                <xsd:element ref="ns3:LatestReviewer" minOccurs="0"/>
                <xsd:element ref="ns3:ReviewComment" minOccurs="0"/>
                <xsd:element ref="ns3:ReviewRequestor" minOccurs="0"/>
                <xsd:element ref="ns3:LatestReview" minOccurs="0"/>
                <xsd:element ref="ns3:Approver" minOccurs="0"/>
                <xsd:element ref="ns3:ApproveTimestamp" minOccurs="0"/>
                <xsd:element ref="ns3:ApprovedVersion" minOccurs="0"/>
                <xsd:element ref="ns3:LatestReviewedVersion" minOccurs="0"/>
                <xsd:element ref="ns3:ReviewStatusNew" minOccurs="0"/>
                <xsd:element ref="ns3:LatestReviewTimestam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2650a-0186-4e83-ad37-18f76fcfc025" elementFormDefault="qualified">
    <xsd:import namespace="http://schemas.microsoft.com/office/2006/documentManagement/types"/>
    <xsd:import namespace="http://schemas.microsoft.com/office/infopath/2007/PartnerControls"/>
    <xsd:element name="MP_UserTags" ma:index="8" nillable="true" ma:displayName="Tags" ma:hidden="true" ma:internalName="MP_UserTags" ma:readOnly="false">
      <xsd:simpleType>
        <xsd:restriction base="dms:Unknown"/>
      </xsd:simpleType>
    </xsd:element>
    <xsd:element name="MP_InheritedTags" ma:index="9" nillable="true" ma:displayName="Inherited Tags" ma:hidden="true" ma:internalName="MP_InheritedTags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a3ecd-1bdb-42e4-84af-6969fa3ff78b" elementFormDefault="qualified">
    <xsd:import namespace="http://schemas.microsoft.com/office/2006/documentManagement/types"/>
    <xsd:import namespace="http://schemas.microsoft.com/office/infopath/2007/PartnerControls"/>
    <xsd:element name="Reviewer" ma:index="16" nillable="true" ma:displayName="Reviewer" ma:default="" ma:list="UserInfo" ma:internalName="Review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testApprovedVersion" ma:index="17" nillable="true" ma:displayName="Latest Approved Version" ma:default="" ma:internalName="LatestApprovedVersion">
      <xsd:simpleType>
        <xsd:restriction base="dms:Text"/>
      </xsd:simpleType>
    </xsd:element>
    <xsd:element name="LatestReviewRequestor" ma:index="18" nillable="true" ma:displayName="Latest Review Requestor" ma:default="" ma:list="UserInfo" ma:internalName="LatestReviewReques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testReviewer" ma:index="19" nillable="true" ma:displayName="Latest Reviewer" ma:default="" ma:list="UserInfo" ma:internalName="LatestReview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ewComment" ma:index="20" nillable="true" ma:displayName="Review Comment" ma:default="" ma:internalName="ReviewComment">
      <xsd:simpleType>
        <xsd:restriction base="dms:Text"/>
      </xsd:simpleType>
    </xsd:element>
    <xsd:element name="ReviewRequestor" ma:index="21" nillable="true" ma:displayName="Review Requestor" ma:default="" ma:list="UserInfo" ma:internalName="ReviewReques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testReview" ma:index="22" nillable="true" ma:displayName="Latest Review" ma:default="" ma:internalName="LatestReview">
      <xsd:simpleType>
        <xsd:restriction base="dms:Text"/>
      </xsd:simpleType>
    </xsd:element>
    <xsd:element name="Approver" ma:index="23" nillable="true" ma:displayName="Approver" ma:default="" ma:list="UserInfo" ma:internalName="Approv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Timestamp" ma:index="24" nillable="true" ma:displayName="Approved" ma:default="" ma:internalName="ApproveTimestamp">
      <xsd:simpleType>
        <xsd:restriction base="dms:DateTime"/>
      </xsd:simpleType>
    </xsd:element>
    <xsd:element name="ApprovedVersion" ma:index="25" nillable="true" ma:displayName="Approved Version" ma:default="" ma:internalName="ApprovedVersion">
      <xsd:simpleType>
        <xsd:restriction base="dms:Text"/>
      </xsd:simpleType>
    </xsd:element>
    <xsd:element name="LatestReviewedVersion" ma:index="26" nillable="true" ma:displayName="LatestReviewedVersion" ma:default="" ma:internalName="LatestReviewedVersion">
      <xsd:simpleType>
        <xsd:restriction base="dms:Text"/>
      </xsd:simpleType>
    </xsd:element>
    <xsd:element name="ReviewStatusNew" ma:index="27" nillable="true" ma:displayName="Review Status" ma:default="" ma:internalName="ReviewStatusNew">
      <xsd:simpleType>
        <xsd:restriction base="dms:Text"/>
      </xsd:simpleType>
    </xsd:element>
    <xsd:element name="LatestReviewTimestamp" ma:index="28" nillable="true" ma:displayName="Latest Review Timestamp" ma:default="" ma:internalName="LatestReviewTimestamp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StatusNew xmlns="32ea3ecd-1bdb-42e4-84af-6969fa3ff78b" xsi:nil="true"/>
    <MP_InheritedTags xmlns="1a52650a-0186-4e83-ad37-18f76fcfc025">((lw45)(lw40)(lw1))((lw470)(lw297)(lw251)(lw228)(lw209)(lw208)(lw52)(lw3))((lw260386)(lw260385)(lw127)(lw51)(lw3))((lw26)(lw6)(lw2))((lw15)(lw5)(lw2))((lw104)(lw10)(lw2))((lw36)(lw7)(lw2))((lw63)(lw39)(lw1))((lw354710)(lw70)(lw41)(lw1))</MP_InheritedTags>
    <LatestReviewRequestor xmlns="32ea3ecd-1bdb-42e4-84af-6969fa3ff78b">
      <UserInfo>
        <DisplayName/>
        <AccountId xsi:nil="true"/>
        <AccountType/>
      </UserInfo>
    </LatestReviewRequestor>
    <LikesCount xmlns="http://schemas.microsoft.com/sharepoint/v3" xsi:nil="true"/>
    <Reviewer xmlns="32ea3ecd-1bdb-42e4-84af-6969fa3ff78b">
      <UserInfo>
        <DisplayName/>
        <AccountId xsi:nil="true"/>
        <AccountType/>
      </UserInfo>
    </Reviewer>
    <ReviewRequestor xmlns="32ea3ecd-1bdb-42e4-84af-6969fa3ff78b">
      <UserInfo>
        <DisplayName/>
        <AccountId xsi:nil="true"/>
        <AccountType/>
      </UserInfo>
    </ReviewRequestor>
    <LatestReviewTimestamp xmlns="32ea3ecd-1bdb-42e4-84af-6969fa3ff78b" xsi:nil="true"/>
    <ApprovedVersion xmlns="32ea3ecd-1bdb-42e4-84af-6969fa3ff78b" xsi:nil="true"/>
    <Ratings xmlns="http://schemas.microsoft.com/sharepoint/v3" xsi:nil="true"/>
    <LatestReview xmlns="32ea3ecd-1bdb-42e4-84af-6969fa3ff78b" xsi:nil="true"/>
    <ApproveTimestamp xmlns="32ea3ecd-1bdb-42e4-84af-6969fa3ff78b" xsi:nil="true"/>
    <LatestApprovedVersion xmlns="32ea3ecd-1bdb-42e4-84af-6969fa3ff78b" xsi:nil="true"/>
    <Approver xmlns="32ea3ecd-1bdb-42e4-84af-6969fa3ff78b">
      <UserInfo>
        <DisplayName/>
        <AccountId xsi:nil="true"/>
        <AccountType/>
      </UserInfo>
    </Approver>
    <LikedBy xmlns="http://schemas.microsoft.com/sharepoint/v3">
      <UserInfo>
        <DisplayName/>
        <AccountId xsi:nil="true"/>
        <AccountType/>
      </UserInfo>
    </LikedBy>
    <LatestReviewer xmlns="32ea3ecd-1bdb-42e4-84af-6969fa3ff78b">
      <UserInfo>
        <DisplayName/>
        <AccountId xsi:nil="true"/>
        <AccountType/>
      </UserInfo>
    </LatestReviewer>
    <LatestReviewedVersion xmlns="32ea3ecd-1bdb-42e4-84af-6969fa3ff78b" xsi:nil="true"/>
    <MP_UserTags xmlns="1a52650a-0186-4e83-ad37-18f76fcfc025" xsi:nil="true"/>
    <ReviewComment xmlns="32ea3ecd-1bdb-42e4-84af-6969fa3ff78b" xsi:nil="true"/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E4553-370E-4C2D-9271-26A19C2825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52650a-0186-4e83-ad37-18f76fcfc025"/>
    <ds:schemaRef ds:uri="32ea3ecd-1bdb-42e4-84af-6969fa3ff7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0A5F67-331D-4DEB-B19F-38C90B5B3E0A}">
  <ds:schemaRefs>
    <ds:schemaRef ds:uri="http://schemas.microsoft.com/office/2006/metadata/properties"/>
    <ds:schemaRef ds:uri="http://schemas.microsoft.com/office/infopath/2007/PartnerControls"/>
    <ds:schemaRef ds:uri="32ea3ecd-1bdb-42e4-84af-6969fa3ff78b"/>
    <ds:schemaRef ds:uri="1a52650a-0186-4e83-ad37-18f76fcfc02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08C6708-8897-47C7-BA2C-6E9012751F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93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PwC</vt:lpstr>
      <vt:lpstr>Six tax rates/multipliers:</vt:lpstr>
    </vt:vector>
  </TitlesOfParts>
  <Manager/>
  <Company>PwC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 consectetuer</dc:title>
  <dc:subject/>
  <dc:creator>Lisa Udet</dc:creator>
  <cp:keywords/>
  <dc:description/>
  <cp:lastModifiedBy>Lisa Udet (CH)</cp:lastModifiedBy>
  <cp:revision>4</cp:revision>
  <dcterms:created xsi:type="dcterms:W3CDTF">2020-11-20T08:11:05Z</dcterms:created>
  <dcterms:modified xsi:type="dcterms:W3CDTF">2021-04-14T10:54:28Z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type">
    <vt:lpwstr>PwC16x9</vt:lpwstr>
  </property>
  <property fmtid="{D5CDD505-2E9C-101B-9397-08002B2CF9AE}" pid="3" name="TB template version">
    <vt:lpwstr>6</vt:lpwstr>
  </property>
  <property fmtid="{D5CDD505-2E9C-101B-9397-08002B2CF9AE}" pid="4" name="TB template release">
    <vt:lpwstr>4</vt:lpwstr>
  </property>
  <property fmtid="{D5CDD505-2E9C-101B-9397-08002B2CF9AE}" pid="5" name="ContentTypeId">
    <vt:lpwstr>0x010100756234C4FAF3444BA45DD1AFF8BDF23E</vt:lpwstr>
  </property>
</Properties>
</file>