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ghadeep Chatterjee" initials="AC" lastIdx="1" clrIdx="0">
    <p:extLst>
      <p:ext uri="{19B8F6BF-5375-455C-9EA6-DF929625EA0E}">
        <p15:presenceInfo xmlns:p15="http://schemas.microsoft.com/office/powerpoint/2012/main" userId="d76db0254000f7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CA70-37B4-A0D3-C034-5F181BEA4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0F4C3-32A7-985F-E32E-2D221B92B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7FEB4-1D26-79CF-B776-B717AAB9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637-E0FD-4BB7-86AA-3F0813AD9B8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09DF9-9305-5616-3CC4-12A005DA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770DC-16BA-7165-268A-F151A53F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E18F-1CB7-464F-9039-0AD89AEF8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01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3D37-9B84-931F-B1B5-05BB0AF8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74645-E662-16D8-29E3-FE510D5FC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BC619-5B35-660F-C07B-D7B6A3FD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637-E0FD-4BB7-86AA-3F0813AD9B8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FC79C-D8B9-25A6-0856-67B65057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D8BDA-9C15-2CDC-EF33-9185A92B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E18F-1CB7-464F-9039-0AD89AEF8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33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D1FA9-91B7-1402-3496-611FCDD09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3C221-6B6D-8FDE-B793-4C9618A3A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4CF5F-B70B-7727-5889-9E959312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637-E0FD-4BB7-86AA-3F0813AD9B8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24AD8-5A7F-F772-D0D7-3B70A77E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40009-7A55-D152-4A89-A4A01546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E18F-1CB7-464F-9039-0AD89AEF8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0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47FA-FF19-BC22-01A2-7306FE68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9C54-A8A1-0381-5A43-D47789F3B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CA990-F708-9ACE-23B4-8D360A95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637-E0FD-4BB7-86AA-3F0813AD9B8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1ABA9-7129-2499-B365-A8435075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0FC46-3045-19A3-6474-5868AD22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E18F-1CB7-464F-9039-0AD89AEF8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1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A9DE-E8C4-FA9E-E632-2B04006C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00D1A-C961-E2E4-F2EC-491ED5324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AEB41-CA29-B2DD-7AD7-3351663A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637-E0FD-4BB7-86AA-3F0813AD9B8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16F27-D38B-7208-6F93-B59F7753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D1D4C-0DDC-432C-C152-8B94C1A4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E18F-1CB7-464F-9039-0AD89AEF8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39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6D98-FBCD-61E2-5DE7-D827CEBD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302E-7B61-5F53-2AC0-1628815B6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70DF4-4921-A9D2-B425-7AEA191DC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F758A-1472-DCDF-63F0-E12D9BE7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637-E0FD-4BB7-86AA-3F0813AD9B8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B1FDC-178A-A652-647B-E924BC3E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72B08-582E-DE0B-F02D-A9BE70B9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E18F-1CB7-464F-9039-0AD89AEF8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56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5F64-26CF-FBF2-FFCF-0B2D4BAB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BBAE5-E9F9-36BC-3271-71984FDE1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E12C3-224E-E275-C478-A11192ED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013EF-0F4E-1D74-36FA-DA638F04A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B3AE0-3799-3215-4B6D-7A37426A0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E0255-D262-F5B9-2942-3E741861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637-E0FD-4BB7-86AA-3F0813AD9B8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F7963-8DC0-54E2-CB18-DA47FC9E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F6B16-EB53-2D00-B61A-773332F8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E18F-1CB7-464F-9039-0AD89AEF8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07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B51C-EF27-1BAA-5C35-81953385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1EFD6-4B10-0FC4-E48F-AC8D0CFB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637-E0FD-4BB7-86AA-3F0813AD9B8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986FA-84AB-9765-A979-9B8545A4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11E7-3D63-969F-3E00-16DCACD0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E18F-1CB7-464F-9039-0AD89AEF8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47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7C9A2-1AFF-1D0F-9D1B-BC871D1F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637-E0FD-4BB7-86AA-3F0813AD9B8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630C0-8215-D7A4-AF39-91C7E5CA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884D6-4BDA-4F85-2793-F18B420C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E18F-1CB7-464F-9039-0AD89AEF8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82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BE0A-2407-7D50-3899-170B013E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208F6-299C-76F1-0AC0-73AC36E24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8B7CE-6F0A-6BDF-DAAD-D83405DA6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7CB4C-80CB-5185-F2E6-6ADD92B5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637-E0FD-4BB7-86AA-3F0813AD9B8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2D518-DB88-9376-CC08-63B8C06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4E72C-A3CF-4487-820B-DAFC10FE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E18F-1CB7-464F-9039-0AD89AEF8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34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772F-3485-5917-A5C3-5195B0EF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FC0B3-9B4C-BE9A-CADC-3BDED676D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83BB7-93B1-85E5-B951-9190E319A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18ED3-E743-71A5-4FC6-C2D464FA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B637-E0FD-4BB7-86AA-3F0813AD9B8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83C62-F2EA-8BC1-0CEE-09AD30DE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746A1-1447-F541-188E-C9CA639F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E18F-1CB7-464F-9039-0AD89AEF8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19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FE4F1-9722-0534-B721-70D8A867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5191A-7249-D7F3-3DD6-686D5BE60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394A6-F71F-6221-673B-A62121526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1B637-E0FD-4BB7-86AA-3F0813AD9B8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61F11-4DDF-4E29-EFB1-80314FE29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EACA2-1936-C00E-BD9C-944EC9B00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2E18F-1CB7-464F-9039-0AD89AEF8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96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88ED-C659-F014-6692-9A7274CD5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1288"/>
            <a:ext cx="12306300" cy="773112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 Quote Agent – System Workflow</a:t>
            </a:r>
            <a:endParaRPr lang="en-IN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D4AA3D54-D0B4-DA32-46FB-6CEC49ABBD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5898" y="907098"/>
            <a:ext cx="10767691" cy="623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Objective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 vehicle and driver data ➝ Recommend the best coverage ➝ Generate an initial quote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algn="l"/>
            <a:r>
              <a:rPr lang="en-US" sz="1800" b="1" dirty="0"/>
              <a:t>Step 1: Vehicle Number Input</a:t>
            </a:r>
          </a:p>
          <a:p>
            <a:pPr algn="l"/>
            <a:r>
              <a:rPr lang="en-US" sz="1800" dirty="0"/>
              <a:t>Explanation: Quote agent will ask the user VIN number . If user provides </a:t>
            </a:r>
          </a:p>
          <a:p>
            <a:pPr algn="l"/>
            <a:endParaRPr lang="en-US" sz="1800" b="1" dirty="0"/>
          </a:p>
          <a:p>
            <a:pPr algn="l"/>
            <a:r>
              <a:rPr lang="en-US" sz="1800" b="1" dirty="0"/>
              <a:t>Step 2: Fetch the car details from database:</a:t>
            </a:r>
          </a:p>
          <a:p>
            <a:pPr algn="l"/>
            <a:r>
              <a:rPr lang="en-US" sz="1800" dirty="0"/>
              <a:t>Explanation: Fetch Car details generate a </a:t>
            </a:r>
            <a:r>
              <a:rPr lang="en-US" sz="1800" dirty="0" err="1"/>
              <a:t>sql</a:t>
            </a:r>
            <a:r>
              <a:rPr lang="en-US" sz="1800" dirty="0"/>
              <a:t> query through provided prompt and connect to dummy</a:t>
            </a:r>
          </a:p>
          <a:p>
            <a:pPr algn="l"/>
            <a:r>
              <a:rPr lang="en-US" sz="1800" dirty="0"/>
              <a:t>	        database to fetch the details based on VIN number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Step 3: Coverage plans:</a:t>
            </a:r>
          </a:p>
          <a:p>
            <a:pPr algn="l"/>
            <a:r>
              <a:rPr lang="en-US" sz="1800" dirty="0"/>
              <a:t>Explanation: Coverage agent will show the user best plans with prices </a:t>
            </a:r>
            <a:r>
              <a:rPr lang="en-US" sz="1800" dirty="0" err="1"/>
              <a:t>eg.</a:t>
            </a:r>
            <a:r>
              <a:rPr lang="en-US" sz="1800" dirty="0"/>
              <a:t> Comprehensive, third party and some</a:t>
            </a:r>
          </a:p>
          <a:p>
            <a:pPr algn="l"/>
            <a:r>
              <a:rPr lang="en-US" sz="1800" dirty="0"/>
              <a:t> 	other add on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Step 4: Quote Generation:</a:t>
            </a:r>
          </a:p>
          <a:p>
            <a:pPr algn="l"/>
            <a:r>
              <a:rPr lang="en-US" sz="1800" dirty="0"/>
              <a:t>Explanation: Quote creation agent will show the user some rough estimations.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3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0690F6-1F8E-428A-ED3C-5A0097669D3C}"/>
              </a:ext>
            </a:extLst>
          </p:cNvPr>
          <p:cNvSpPr txBox="1"/>
          <p:nvPr/>
        </p:nvSpPr>
        <p:spPr>
          <a:xfrm>
            <a:off x="219075" y="422787"/>
            <a:ext cx="11430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Constraints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1. Most of the  3</a:t>
            </a:r>
            <a:r>
              <a:rPr lang="en-IN" baseline="30000" dirty="0"/>
              <a:t>rd</a:t>
            </a:r>
            <a:r>
              <a:rPr lang="en-IN" dirty="0"/>
              <a:t> party vendor databases or API connection is not free. That is why this dummy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2. After research we get to know we can get information like </a:t>
            </a:r>
            <a:r>
              <a:rPr lang="en-US" altLang="en-US" dirty="0">
                <a:latin typeface="Arial" panose="020B0604020202020204" pitchFamily="34" charset="0"/>
              </a:rPr>
              <a:t>Make &amp; model ,Year of manufacture ,Current market value, Accident history,  car age. But we have to collect driver’s age and zip code through chat.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sz="4800" dirty="0">
                <a:latin typeface="Arial" panose="020B0604020202020204" pitchFamily="34" charset="0"/>
              </a:rPr>
              <a:t>Agents: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Number of agents used up to quote agent configuration is 5.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Main agent</a:t>
            </a:r>
          </a:p>
          <a:p>
            <a:pPr marL="457200" indent="-457200"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Quote agent                     ( sub agent of main agent)</a:t>
            </a:r>
          </a:p>
          <a:p>
            <a:pPr marL="457200" indent="-457200"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Fetch details agent         (sub agent of Quote agent)</a:t>
            </a:r>
          </a:p>
          <a:p>
            <a:pPr marL="457200" indent="-457200"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Coverage agent              (sub agent of Quote agent)</a:t>
            </a:r>
          </a:p>
          <a:p>
            <a:pPr marL="457200" indent="-457200"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Quote Creation agent      (sub agent of Quote agent)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9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223C4C1-6C9E-A1AD-CB51-2F4067959A10}"/>
              </a:ext>
            </a:extLst>
          </p:cNvPr>
          <p:cNvSpPr/>
          <p:nvPr/>
        </p:nvSpPr>
        <p:spPr>
          <a:xfrm>
            <a:off x="68341" y="2929379"/>
            <a:ext cx="2375554" cy="15365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Quote Agent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77FF4B-39E4-4430-3320-F1EF1EEBE635}"/>
              </a:ext>
            </a:extLst>
          </p:cNvPr>
          <p:cNvSpPr/>
          <p:nvPr/>
        </p:nvSpPr>
        <p:spPr>
          <a:xfrm>
            <a:off x="4799419" y="2931734"/>
            <a:ext cx="2601798" cy="13951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Fetch Details Agent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DF3E07BB-ABDA-C20F-F38E-F433042BF992}"/>
              </a:ext>
            </a:extLst>
          </p:cNvPr>
          <p:cNvSpPr/>
          <p:nvPr/>
        </p:nvSpPr>
        <p:spPr>
          <a:xfrm>
            <a:off x="9327822" y="2495745"/>
            <a:ext cx="1291472" cy="163083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Vehicle Database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3B3CB4-B6D0-B23F-A0D5-724E1EE85874}"/>
              </a:ext>
            </a:extLst>
          </p:cNvPr>
          <p:cNvSpPr/>
          <p:nvPr/>
        </p:nvSpPr>
        <p:spPr>
          <a:xfrm>
            <a:off x="8766928" y="5274297"/>
            <a:ext cx="2677213" cy="15177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Coverage Agent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8375C2-4C61-3396-8CA4-62A5E9BDEAFA}"/>
              </a:ext>
            </a:extLst>
          </p:cNvPr>
          <p:cNvSpPr/>
          <p:nvPr/>
        </p:nvSpPr>
        <p:spPr>
          <a:xfrm>
            <a:off x="1442301" y="5274297"/>
            <a:ext cx="2601798" cy="13951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quote creation agent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AC1AAF1-841A-9C37-79C1-87B6EDB3C894}"/>
              </a:ext>
            </a:extLst>
          </p:cNvPr>
          <p:cNvSpPr/>
          <p:nvPr/>
        </p:nvSpPr>
        <p:spPr>
          <a:xfrm>
            <a:off x="3033071" y="3428999"/>
            <a:ext cx="942680" cy="2875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7238567-B916-3273-EBE7-313561CADCDE}"/>
              </a:ext>
            </a:extLst>
          </p:cNvPr>
          <p:cNvSpPr/>
          <p:nvPr/>
        </p:nvSpPr>
        <p:spPr>
          <a:xfrm>
            <a:off x="7781825" y="3341798"/>
            <a:ext cx="886120" cy="2875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0EE1318-EFE3-49FF-08CC-4EE76295F553}"/>
              </a:ext>
            </a:extLst>
          </p:cNvPr>
          <p:cNvSpPr/>
          <p:nvPr/>
        </p:nvSpPr>
        <p:spPr>
          <a:xfrm>
            <a:off x="9794448" y="4388178"/>
            <a:ext cx="433633" cy="8861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DEEF7A2-1E6D-CB76-F4EE-3B5F9B86C8AD}"/>
              </a:ext>
            </a:extLst>
          </p:cNvPr>
          <p:cNvSpPr/>
          <p:nvPr/>
        </p:nvSpPr>
        <p:spPr>
          <a:xfrm>
            <a:off x="5241301" y="5682006"/>
            <a:ext cx="2012622" cy="57974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EAD0FE-B03A-4539-A7DA-261EA6696D37}"/>
              </a:ext>
            </a:extLst>
          </p:cNvPr>
          <p:cNvSpPr/>
          <p:nvPr/>
        </p:nvSpPr>
        <p:spPr>
          <a:xfrm>
            <a:off x="131975" y="1046375"/>
            <a:ext cx="1621411" cy="10746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</a:t>
            </a:r>
          </a:p>
          <a:p>
            <a:pPr algn="ctr"/>
            <a:r>
              <a:rPr lang="en-IN" dirty="0"/>
              <a:t>Agent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D0F689-0A1F-3016-27CC-B19F9C95B924}"/>
              </a:ext>
            </a:extLst>
          </p:cNvPr>
          <p:cNvSpPr txBox="1"/>
          <p:nvPr/>
        </p:nvSpPr>
        <p:spPr>
          <a:xfrm>
            <a:off x="68341" y="219075"/>
            <a:ext cx="1183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Phase 1: Quote Agent Implementation   </a:t>
            </a:r>
          </a:p>
          <a:p>
            <a:r>
              <a:rPr lang="en-IN" dirty="0"/>
              <a:t>Basic Diagram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455FFB7-DEBB-FA44-4717-99EFDABE816E}"/>
              </a:ext>
            </a:extLst>
          </p:cNvPr>
          <p:cNvSpPr/>
          <p:nvPr/>
        </p:nvSpPr>
        <p:spPr>
          <a:xfrm>
            <a:off x="857250" y="2190750"/>
            <a:ext cx="381000" cy="6191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68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274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Initial Quote Agent – System Workflow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Arghadeep Chatterjee</dc:creator>
  <cp:lastModifiedBy>Arghadeep Chatterjee</cp:lastModifiedBy>
  <cp:revision>1</cp:revision>
  <dcterms:created xsi:type="dcterms:W3CDTF">2025-08-06T19:11:23Z</dcterms:created>
  <dcterms:modified xsi:type="dcterms:W3CDTF">2025-08-06T19:13:37Z</dcterms:modified>
</cp:coreProperties>
</file>