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4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3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8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6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0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3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6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72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611B-1B77-4785-AA8D-B532A9780E2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stands for asynchronous </a:t>
            </a:r>
            <a:r>
              <a:rPr lang="en-US" dirty="0" err="1" smtClean="0"/>
              <a:t>Javascript</a:t>
            </a:r>
            <a:r>
              <a:rPr lang="en-US" dirty="0" smtClean="0"/>
              <a:t> and XML</a:t>
            </a:r>
          </a:p>
          <a:p>
            <a:r>
              <a:rPr lang="en-US" dirty="0" smtClean="0"/>
              <a:t>AJAX is not a Programming </a:t>
            </a:r>
            <a:r>
              <a:rPr lang="en-US" dirty="0" err="1" smtClean="0"/>
              <a:t>Language.Rather</a:t>
            </a:r>
            <a:r>
              <a:rPr lang="en-US" dirty="0" smtClean="0"/>
              <a:t>; it’s a set of existing technologies.</a:t>
            </a:r>
          </a:p>
          <a:p>
            <a:r>
              <a:rPr lang="en-US" dirty="0" smtClean="0"/>
              <a:t>AJAX helps in fetching data asynchronously without interfering with existing page.</a:t>
            </a:r>
          </a:p>
          <a:p>
            <a:r>
              <a:rPr lang="en-US" dirty="0" smtClean="0"/>
              <a:t>No page reload/refresh</a:t>
            </a:r>
          </a:p>
          <a:p>
            <a:r>
              <a:rPr lang="en-US" dirty="0" smtClean="0"/>
              <a:t>Modern website use JSON instead or XML for data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AJAX?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page reload/refresh</a:t>
            </a:r>
          </a:p>
          <a:p>
            <a:r>
              <a:rPr lang="en-US" dirty="0" smtClean="0"/>
              <a:t>Better user experience</a:t>
            </a:r>
          </a:p>
          <a:p>
            <a:r>
              <a:rPr lang="en-US" dirty="0" smtClean="0"/>
              <a:t>Saves network bandwidth</a:t>
            </a:r>
          </a:p>
          <a:p>
            <a:r>
              <a:rPr lang="en-US" dirty="0" smtClean="0"/>
              <a:t>Very interactive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use </a:t>
            </a:r>
            <a:r>
              <a:rPr lang="en-US" dirty="0" err="1" smtClean="0"/>
              <a:t>XMLHttpRequest</a:t>
            </a:r>
            <a:r>
              <a:rPr lang="en-US" dirty="0" smtClean="0"/>
              <a:t> object (also called </a:t>
            </a:r>
            <a:r>
              <a:rPr lang="en-US" dirty="0" err="1" smtClean="0"/>
              <a:t>xhr</a:t>
            </a:r>
            <a:r>
              <a:rPr lang="en-US" dirty="0" smtClean="0"/>
              <a:t> objects) to </a:t>
            </a:r>
            <a:r>
              <a:rPr lang="en-US" dirty="0" err="1" smtClean="0"/>
              <a:t>achive</a:t>
            </a:r>
            <a:r>
              <a:rPr lang="en-US" dirty="0" smtClean="0"/>
              <a:t> this</a:t>
            </a:r>
          </a:p>
          <a:p>
            <a:r>
              <a:rPr lang="en-US" dirty="0" smtClean="0"/>
              <a:t>Modern Website use JSON instead for data transfer.</a:t>
            </a:r>
          </a:p>
          <a:p>
            <a:r>
              <a:rPr lang="en-US" dirty="0" smtClean="0"/>
              <a:t>Data can be transferred in any format and protocol (Not always https necessarily)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1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" y="-1"/>
            <a:ext cx="12043835" cy="6858001"/>
          </a:xfrm>
        </p:spPr>
      </p:pic>
    </p:spTree>
    <p:extLst>
      <p:ext uri="{BB962C8B-B14F-4D97-AF65-F5344CB8AC3E}">
        <p14:creationId xmlns:p14="http://schemas.microsoft.com/office/powerpoint/2010/main" val="156406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AJAX</vt:lpstr>
      <vt:lpstr>What is AJAX ?</vt:lpstr>
      <vt:lpstr>Why Use AJAX?</vt:lpstr>
      <vt:lpstr>How it Works?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user1</dc:creator>
  <cp:lastModifiedBy>user1</cp:lastModifiedBy>
  <cp:revision>1</cp:revision>
  <dcterms:created xsi:type="dcterms:W3CDTF">2021-04-22T13:13:30Z</dcterms:created>
  <dcterms:modified xsi:type="dcterms:W3CDTF">2021-04-22T13:13:47Z</dcterms:modified>
</cp:coreProperties>
</file>