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18E525-F288-4EB5-AE4C-CBE9D7DBC32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1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1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6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7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5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3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43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8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4578-C6E4-45D1-B38A-AA40C59657B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0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6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(JavaScript Object Notation)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Representation Format</a:t>
            </a:r>
          </a:p>
          <a:p>
            <a:r>
              <a:rPr lang="en-US" dirty="0" smtClean="0"/>
              <a:t>Commonly Used for APIs and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Lightweight and Easy to Read/Write</a:t>
            </a:r>
          </a:p>
          <a:p>
            <a:r>
              <a:rPr lang="en-US" dirty="0" smtClean="0"/>
              <a:t>Integrates Easily with most Programing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07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                 “Hello World”     “I”</a:t>
            </a:r>
          </a:p>
          <a:p>
            <a:r>
              <a:rPr lang="en-US" dirty="0" smtClean="0"/>
              <a:t>Numbers               10   1.5  -30  1.2e10</a:t>
            </a:r>
          </a:p>
          <a:p>
            <a:r>
              <a:rPr lang="en-US" dirty="0" smtClean="0"/>
              <a:t>Booleans                True False</a:t>
            </a:r>
          </a:p>
          <a:p>
            <a:r>
              <a:rPr lang="en-US" dirty="0" smtClean="0"/>
              <a:t>Null                          </a:t>
            </a:r>
            <a:r>
              <a:rPr lang="en-US" dirty="0" err="1" smtClean="0"/>
              <a:t>Null</a:t>
            </a:r>
            <a:endParaRPr lang="en-US" dirty="0" smtClean="0"/>
          </a:p>
          <a:p>
            <a:r>
              <a:rPr lang="en-US" dirty="0" smtClean="0"/>
              <a:t>Arrays                      [1,2,3] [“Hello”, “World”]</a:t>
            </a:r>
          </a:p>
          <a:p>
            <a:r>
              <a:rPr lang="en-US" dirty="0" smtClean="0"/>
              <a:t>Objects                    { “key” : “Values”}         {“age” : 30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74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User.json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2" y="376204"/>
            <a:ext cx="11792571" cy="6260663"/>
          </a:xfrm>
        </p:spPr>
      </p:pic>
    </p:spTree>
    <p:extLst>
      <p:ext uri="{BB962C8B-B14F-4D97-AF65-F5344CB8AC3E}">
        <p14:creationId xmlns:p14="http://schemas.microsoft.com/office/powerpoint/2010/main" val="359067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(</a:t>
            </a:r>
            <a:r>
              <a:rPr lang="en-IN" dirty="0" err="1"/>
              <a:t>eXtensible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</a:t>
            </a:r>
            <a:r>
              <a:rPr lang="en-IN" dirty="0" smtClean="0"/>
              <a:t>Language)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95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&lt;note&gt;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&lt;heading&gt;Reminder&lt;/heading&gt;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&lt;body&gt;Don't forget me this weekend!&lt;/body&gt;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</a:t>
            </a:r>
            <a:r>
              <a:rPr lang="en-US" dirty="0" smtClean="0"/>
              <a:t>note&gt;</a:t>
            </a:r>
          </a:p>
          <a:p>
            <a:endParaRPr lang="en-US" dirty="0"/>
          </a:p>
          <a:p>
            <a:r>
              <a:rPr lang="en-US" dirty="0"/>
              <a:t>This note is a note to </a:t>
            </a:r>
            <a:r>
              <a:rPr lang="en-US" dirty="0" err="1"/>
              <a:t>Tove</a:t>
            </a:r>
            <a:r>
              <a:rPr lang="en-US" dirty="0"/>
              <a:t> from </a:t>
            </a:r>
            <a:r>
              <a:rPr lang="en-US" dirty="0" err="1"/>
              <a:t>Jani</a:t>
            </a:r>
            <a:r>
              <a:rPr lang="en-US" dirty="0"/>
              <a:t>, stored as XML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0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JSON is Like XML Because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JSON and XML are "self describing" (human readable)</a:t>
            </a:r>
          </a:p>
          <a:p>
            <a:r>
              <a:rPr lang="en-US" dirty="0"/>
              <a:t>Both JSON and XML are hierarchical (values within values)</a:t>
            </a:r>
          </a:p>
          <a:p>
            <a:r>
              <a:rPr lang="en-US" dirty="0"/>
              <a:t>Both JSON and XML can be parsed and used by lots of programming languages</a:t>
            </a:r>
          </a:p>
          <a:p>
            <a:r>
              <a:rPr lang="en-US" dirty="0"/>
              <a:t>Both JSON and XML can be fetched with an </a:t>
            </a:r>
            <a:r>
              <a:rPr lang="en-US" dirty="0" err="1"/>
              <a:t>XMLHttpRequest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5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is Unlike XML Because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doesn't use end tag</a:t>
            </a:r>
          </a:p>
          <a:p>
            <a:r>
              <a:rPr lang="en-US" dirty="0"/>
              <a:t>JSON is shorter</a:t>
            </a:r>
          </a:p>
          <a:p>
            <a:r>
              <a:rPr lang="en-US" dirty="0"/>
              <a:t>JSON is quicker to read and write</a:t>
            </a:r>
          </a:p>
          <a:p>
            <a:r>
              <a:rPr lang="en-US" dirty="0"/>
              <a:t>JSON can use 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JSON is Better Than XML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1" y="1219200"/>
            <a:ext cx="1183907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XML is much more difficult to parse </a:t>
            </a:r>
            <a:r>
              <a:rPr lang="en-US"/>
              <a:t>than </a:t>
            </a:r>
            <a:r>
              <a:rPr lang="en-US" smtClean="0"/>
              <a:t>JSON.JSON </a:t>
            </a:r>
            <a:r>
              <a:rPr lang="en-US" dirty="0"/>
              <a:t>is parsed into a ready-to-use JavaScript object.</a:t>
            </a:r>
          </a:p>
          <a:p>
            <a:pPr marL="0" indent="0">
              <a:buNone/>
            </a:pPr>
            <a:r>
              <a:rPr lang="en-US" dirty="0"/>
              <a:t>For AJAX applications, JSON is faster and easier than XML:</a:t>
            </a:r>
          </a:p>
          <a:p>
            <a:r>
              <a:rPr lang="en-US" dirty="0"/>
              <a:t>Using XML</a:t>
            </a:r>
          </a:p>
          <a:p>
            <a:pPr lvl="1"/>
            <a:r>
              <a:rPr lang="en-US" dirty="0"/>
              <a:t>Fetch an XML document</a:t>
            </a:r>
          </a:p>
          <a:p>
            <a:pPr lvl="1"/>
            <a:r>
              <a:rPr lang="en-US" dirty="0"/>
              <a:t>Use the XML DOM to loop through the document</a:t>
            </a:r>
          </a:p>
          <a:p>
            <a:pPr lvl="1"/>
            <a:r>
              <a:rPr lang="en-US" dirty="0"/>
              <a:t>Extract values and store in variables</a:t>
            </a:r>
          </a:p>
          <a:p>
            <a:r>
              <a:rPr lang="en-US" dirty="0"/>
              <a:t>Using JSON</a:t>
            </a:r>
          </a:p>
          <a:p>
            <a:pPr lvl="1"/>
            <a:r>
              <a:rPr lang="en-US" dirty="0"/>
              <a:t>Fetch a JSON string</a:t>
            </a:r>
          </a:p>
          <a:p>
            <a:pPr lvl="1"/>
            <a:r>
              <a:rPr lang="en-US" dirty="0" err="1"/>
              <a:t>JSON.Parse</a:t>
            </a:r>
            <a:r>
              <a:rPr lang="en-US" dirty="0"/>
              <a:t> the JSON string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62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JSON vs XML</vt:lpstr>
      <vt:lpstr>JSON (JavaScript Object Notation)</vt:lpstr>
      <vt:lpstr>JSON Types</vt:lpstr>
      <vt:lpstr>User.json</vt:lpstr>
      <vt:lpstr>XML (eXtensible Markup Language)</vt:lpstr>
      <vt:lpstr>PowerPoint Presentation</vt:lpstr>
      <vt:lpstr> JSON is Like XML Because </vt:lpstr>
      <vt:lpstr>JSON is Unlike XML Because </vt:lpstr>
      <vt:lpstr>Why JSON is Better Than XML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vs XML</dc:title>
  <dc:creator>user1</dc:creator>
  <cp:lastModifiedBy>user1</cp:lastModifiedBy>
  <cp:revision>2</cp:revision>
  <dcterms:created xsi:type="dcterms:W3CDTF">2021-04-22T13:14:28Z</dcterms:created>
  <dcterms:modified xsi:type="dcterms:W3CDTF">2021-04-22T13:27:08Z</dcterms:modified>
</cp:coreProperties>
</file>