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9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6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7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4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6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098C68-8088-4FAD-85BA-FDF1CD8E8124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6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/v8" TargetMode="External"/><Relationship Id="rId2" Type="http://schemas.openxmlformats.org/officeDocument/2006/relationships/hyperlink" Target="https://opensource.google/projects/v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is node </a:t>
            </a:r>
            <a:r>
              <a:rPr lang="en-US" dirty="0" err="1"/>
              <a:t>js</a:t>
            </a:r>
            <a:r>
              <a:rPr lang="en-US" dirty="0"/>
              <a:t> 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which allows us to run JS on a computer/server</a:t>
            </a:r>
          </a:p>
          <a:p>
            <a:r>
              <a:rPr lang="en-US" dirty="0" err="1"/>
              <a:t>Read,delete</a:t>
            </a:r>
            <a:r>
              <a:rPr lang="en-US" dirty="0"/>
              <a:t> and update files</a:t>
            </a:r>
          </a:p>
          <a:p>
            <a:r>
              <a:rPr lang="en-US" dirty="0"/>
              <a:t>Easily communicate with a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 </a:t>
            </a:r>
            <a:r>
              <a:rPr lang="en-US" dirty="0" err="1"/>
              <a:t>js</a:t>
            </a:r>
            <a:r>
              <a:rPr lang="en-US" dirty="0"/>
              <a:t> is so popular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JS</a:t>
            </a:r>
          </a:p>
          <a:p>
            <a:r>
              <a:rPr lang="en-US" dirty="0"/>
              <a:t>Very fast (Runs on the v8 engine &amp; use non-blocking code)</a:t>
            </a:r>
          </a:p>
          <a:p>
            <a:r>
              <a:rPr lang="en-US" dirty="0"/>
              <a:t>Huge Ecosystem of open source packages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Great for real time service</a:t>
            </a:r>
          </a:p>
          <a:p>
            <a:r>
              <a:rPr lang="en-US" dirty="0"/>
              <a:t>Single threaded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55" y="-7396"/>
            <a:ext cx="12222547" cy="6865396"/>
          </a:xfrm>
        </p:spPr>
      </p:pic>
      <p:sp>
        <p:nvSpPr>
          <p:cNvPr id="5" name="TextBox 4"/>
          <p:cNvSpPr txBox="1"/>
          <p:nvPr/>
        </p:nvSpPr>
        <p:spPr>
          <a:xfrm>
            <a:off x="9486900" y="3560884"/>
            <a:ext cx="367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Vs  Java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966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engine: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do not understand JS</a:t>
            </a:r>
          </a:p>
          <a:p>
            <a:r>
              <a:rPr lang="en-US" dirty="0"/>
              <a:t>A </a:t>
            </a:r>
            <a:r>
              <a:rPr lang="en-US" dirty="0" err="1"/>
              <a:t>js</a:t>
            </a:r>
            <a:r>
              <a:rPr lang="en-US" dirty="0"/>
              <a:t> engine Takes JS and convert it into something it does understand – MACHINE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40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48" y="2139884"/>
            <a:ext cx="6770264" cy="4581427"/>
          </a:xfrm>
        </p:spPr>
      </p:pic>
    </p:spTree>
    <p:extLst>
      <p:ext uri="{BB962C8B-B14F-4D97-AF65-F5344CB8AC3E}">
        <p14:creationId xmlns:p14="http://schemas.microsoft.com/office/powerpoint/2010/main" val="51236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engine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Site: </a:t>
            </a:r>
            <a:r>
              <a:rPr lang="en-US" dirty="0">
                <a:hlinkClick r:id="rId2"/>
              </a:rPr>
              <a:t>https://opensource.google/projects/v8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https://github.com/v8/v8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77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Differencee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JS is Synchronous in nature</a:t>
            </a:r>
          </a:p>
          <a:p>
            <a:r>
              <a:rPr lang="en-US" sz="4800" b="1" dirty="0"/>
              <a:t>Node is asynchronous in nature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466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BCF9-4D96-4B64-A4CF-C0E0D32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EE97-99E0-4C98-A833-B1B9C4A9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r>
              <a:rPr lang="en-US" dirty="0"/>
              <a:t> and get started</a:t>
            </a:r>
          </a:p>
        </p:txBody>
      </p:sp>
    </p:spTree>
    <p:extLst>
      <p:ext uri="{BB962C8B-B14F-4D97-AF65-F5344CB8AC3E}">
        <p14:creationId xmlns:p14="http://schemas.microsoft.com/office/powerpoint/2010/main" val="59658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141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Node Js</vt:lpstr>
      <vt:lpstr>What actually is node js is </vt:lpstr>
      <vt:lpstr>Why node js is so popular</vt:lpstr>
      <vt:lpstr>PowerPoint Presentation</vt:lpstr>
      <vt:lpstr>Javascript engine: </vt:lpstr>
      <vt:lpstr>PowerPoint Presentation</vt:lpstr>
      <vt:lpstr>V8 engine links</vt:lpstr>
      <vt:lpstr>Differencee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user1</dc:creator>
  <cp:lastModifiedBy>Prasun Das</cp:lastModifiedBy>
  <cp:revision>6</cp:revision>
  <dcterms:created xsi:type="dcterms:W3CDTF">2021-04-23T07:17:22Z</dcterms:created>
  <dcterms:modified xsi:type="dcterms:W3CDTF">2021-04-25T07:01:20Z</dcterms:modified>
</cp:coreProperties>
</file>