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5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8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1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565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92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7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49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5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3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4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3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2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8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B43A-6DD1-41E5-B4EA-EE2D254E8D8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1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3CB43A-6DD1-41E5-B4EA-EE2D254E8D8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3C99FE-7A93-46A1-87C0-185D9BC9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38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blog/api-glossary/json/" TargetMode="External"/><Relationship Id="rId2" Type="http://schemas.openxmlformats.org/officeDocument/2006/relationships/hyperlink" Target="https://rapidapi.com/blog/soap-vs-rest-ap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968A-23D7-4D2E-B977-692EE1C55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E24DB-F6AC-4843-BC44-5EA862BA9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121310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48ED-AC01-4C95-AFCF-D2CD835D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(Representational State Transfer)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0815-472B-4FBC-BD62-85430AEA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is not a protocol like the other web services, instead, it is a set of architectural principles. The REST service needs to have certain characteristics, including simple interfaces, which are resources identified easily within the request and manipulation of resources using the interface.</a:t>
            </a:r>
          </a:p>
          <a:p>
            <a:r>
              <a:rPr lang="en-US" dirty="0"/>
              <a:t>Architectural style of web</a:t>
            </a:r>
          </a:p>
          <a:p>
            <a:r>
              <a:rPr lang="en-US" dirty="0"/>
              <a:t>Use of </a:t>
            </a:r>
            <a:r>
              <a:rPr lang="en-US" dirty="0" err="1"/>
              <a:t>urls</a:t>
            </a:r>
            <a:r>
              <a:rPr lang="en-US" dirty="0"/>
              <a:t> or requests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3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996C-B4D2-4F82-8EC5-3A7CA1E0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(Representational State Transfer)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1406E-44C2-438A-BA13-1F060964F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2" y="1580050"/>
            <a:ext cx="11378151" cy="5119403"/>
          </a:xfrm>
        </p:spPr>
      </p:pic>
    </p:spTree>
    <p:extLst>
      <p:ext uri="{BB962C8B-B14F-4D97-AF65-F5344CB8AC3E}">
        <p14:creationId xmlns:p14="http://schemas.microsoft.com/office/powerpoint/2010/main" val="228825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8200-85AC-4003-9423-8DEBA9F3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api</a:t>
            </a:r>
            <a:r>
              <a:rPr lang="en-US" dirty="0"/>
              <a:t>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BC9A-02CB-48C1-A79A-FE94AD93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 of interactivity between user side and server side</a:t>
            </a:r>
          </a:p>
          <a:p>
            <a:r>
              <a:rPr lang="en-US" dirty="0"/>
              <a:t>Example as waiter in a </a:t>
            </a:r>
            <a:r>
              <a:rPr lang="en-US" dirty="0" err="1"/>
              <a:t>restraunt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4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4EB-81BE-48A6-A944-8ACED6E2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7122D-16B8-4B18-9446-F5F4D5843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2033"/>
            <a:ext cx="2791326" cy="32193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952D2-21C4-4CE6-8FCC-D79D6D7BC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789" y="1"/>
            <a:ext cx="3128211" cy="2501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F0EC31-3D70-48B8-A971-A1F77EFB6B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8"/>
          <a:stretch/>
        </p:blipFill>
        <p:spPr>
          <a:xfrm>
            <a:off x="5153025" y="2095500"/>
            <a:ext cx="1885950" cy="25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7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AE48-154A-44E9-9ACF-56F25361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api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DD82-B47F-4E84-A698-428CDC54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 APIs: </a:t>
            </a:r>
            <a:r>
              <a:rPr lang="en-US" dirty="0"/>
              <a:t>Also known as Public API, there are no restrictions to access these types of APIs because they are publicly available.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Partner APIs: </a:t>
            </a:r>
            <a:r>
              <a:rPr lang="en-US" dirty="0"/>
              <a:t>A developer needs specific rights or licenses in order to access this type of API because they are not available to the public.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5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693F-2F65-4C84-B7E5-E21E5911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42CD-5ED0-44B7-A847-5469C7C38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Internal APIs: </a:t>
            </a:r>
            <a:r>
              <a:rPr lang="en-US" dirty="0"/>
              <a:t>Also known as Private APIs, only internal systems expose this type of API. These are usually designed for internal use within a company. The company uses this type of API among the different internal teams to be able to improve its products and services.</a:t>
            </a:r>
          </a:p>
          <a:p>
            <a:r>
              <a:rPr lang="en-US" b="1" dirty="0"/>
              <a:t>Composite APIs:</a:t>
            </a:r>
            <a:r>
              <a:rPr lang="en-US" dirty="0"/>
              <a:t> This type of API combines different data and service APIs. It is a sequence of tasks that run synchronously as a result of the execution, and not at the request of a task. Its main uses are to speed up the process of execution and improve the performance of the listeners in the web interfaces.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4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62E3-3042-4AE5-AD26-D13A8ED6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0453" cy="1608054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 types of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architechture</a:t>
            </a:r>
            <a:r>
              <a:rPr lang="en-US" dirty="0"/>
              <a:t> / Web service APIs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9F55-0651-432C-B525-38DEEB76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SOAP</a:t>
            </a:r>
            <a:endParaRPr lang="en-US" dirty="0"/>
          </a:p>
          <a:p>
            <a:r>
              <a:rPr lang="en-US" dirty="0"/>
              <a:t>XML-RPC</a:t>
            </a:r>
          </a:p>
          <a:p>
            <a:r>
              <a:rPr lang="en-US" dirty="0">
                <a:hlinkClick r:id="rId3"/>
              </a:rPr>
              <a:t>JSON</a:t>
            </a:r>
            <a:r>
              <a:rPr lang="en-US" dirty="0"/>
              <a:t>-RPC</a:t>
            </a:r>
          </a:p>
          <a:p>
            <a:r>
              <a:rPr lang="en-US" dirty="0"/>
              <a:t>REST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web service is a system or software that uses an address, i.e., URL on the World Wide Web, to provide access to its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8FA9-D34B-4E86-BB2F-8ABAEF1E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SOAP (Simple Object Access Protocol):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EF685-B6B1-4C54-9983-2FF565DBF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protocol that uses XML as a format to transfer data. Its main function is to define the structure of the messages and methods of communication. It also uses WSDL, or Web Services Definition Language, in a machine-readable document to publish a definition of its interface.</a:t>
            </a:r>
          </a:p>
        </p:txBody>
      </p:sp>
    </p:spTree>
    <p:extLst>
      <p:ext uri="{BB962C8B-B14F-4D97-AF65-F5344CB8AC3E}">
        <p14:creationId xmlns:p14="http://schemas.microsoft.com/office/powerpoint/2010/main" val="416009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EFCC-236B-44F7-971F-01D74AAA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XML-RPC: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4CC0-3EBE-4007-8DD5-9816BA07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protocol that uses a specific XML format to transfer data compared to SOAP that uses a proprietary XML format. It is also older than SOAP. XML-RPC uses minimum bandwidth and is much simpler than SOAP.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34E83-8970-4B34-A124-1BE2DE5C4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6" y="4102131"/>
            <a:ext cx="10435989" cy="104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4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E4E4-C330-49F0-9397-CC6066BD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JSON-RPC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69E1-BC36-43B0-9A9E-99A63BB81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protocol is similar to XML-RPC but instead of using XML format to transfer data it uses JSON.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49734-94ED-4FEC-9ABA-9845515EA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5852"/>
            <a:ext cx="10598643" cy="7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35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26</TotalTime>
  <Words>435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</vt:lpstr>
      <vt:lpstr>API</vt:lpstr>
      <vt:lpstr>What api does</vt:lpstr>
      <vt:lpstr>API</vt:lpstr>
      <vt:lpstr>Types of api </vt:lpstr>
      <vt:lpstr>Types of apis</vt:lpstr>
      <vt:lpstr>Different types of api architechture / Web service APIs </vt:lpstr>
      <vt:lpstr>SOAP (Simple Object Access Protocol):</vt:lpstr>
      <vt:lpstr>XML-RPC:</vt:lpstr>
      <vt:lpstr>JSON-RPC</vt:lpstr>
      <vt:lpstr>REST (Representational State Transfer)</vt:lpstr>
      <vt:lpstr>REST (Representational State Transfer)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Prasun Das</dc:creator>
  <cp:lastModifiedBy>Prasun Das</cp:lastModifiedBy>
  <cp:revision>4</cp:revision>
  <dcterms:created xsi:type="dcterms:W3CDTF">2021-04-28T08:25:58Z</dcterms:created>
  <dcterms:modified xsi:type="dcterms:W3CDTF">2021-04-28T08:52:27Z</dcterms:modified>
</cp:coreProperties>
</file>