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81BAD-AA51-4F28-AE12-9BF5B5C3AF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DAF4F-5E81-4751-8B80-64645F6E691E}">
      <dgm:prSet phldrT="[Text]"/>
      <dgm:spPr/>
      <dgm:t>
        <a:bodyPr/>
        <a:lstStyle/>
        <a:p>
          <a:r>
            <a:rPr lang="en-US" dirty="0"/>
            <a:t>Client (Browser)</a:t>
          </a:r>
        </a:p>
      </dgm:t>
    </dgm:pt>
    <dgm:pt modelId="{91CAF9C5-AA5D-4FCB-B8E4-513A4DD7E878}" type="parTrans" cxnId="{08F37E1B-3F62-48F8-B374-3F641AAB52F6}">
      <dgm:prSet/>
      <dgm:spPr/>
      <dgm:t>
        <a:bodyPr/>
        <a:lstStyle/>
        <a:p>
          <a:endParaRPr lang="en-US"/>
        </a:p>
      </dgm:t>
    </dgm:pt>
    <dgm:pt modelId="{AE0799C1-2EEE-43DB-9642-2768965CFE3D}" type="sibTrans" cxnId="{08F37E1B-3F62-48F8-B374-3F641AAB52F6}">
      <dgm:prSet/>
      <dgm:spPr/>
      <dgm:t>
        <a:bodyPr/>
        <a:lstStyle/>
        <a:p>
          <a:endParaRPr lang="en-US"/>
        </a:p>
      </dgm:t>
    </dgm:pt>
    <dgm:pt modelId="{44B2847C-9C17-46A2-8E2B-3316A9AD6A77}">
      <dgm:prSet phldrT="[Text]"/>
      <dgm:spPr/>
      <dgm:t>
        <a:bodyPr/>
        <a:lstStyle/>
        <a:p>
          <a:r>
            <a:rPr lang="en-US" dirty="0"/>
            <a:t>Server (Node)</a:t>
          </a:r>
        </a:p>
      </dgm:t>
    </dgm:pt>
    <dgm:pt modelId="{1CFAF93B-DE37-4BBB-8940-4EE457F30C08}" type="sibTrans" cxnId="{7A1BA9DD-71E0-4ADB-B1AE-99A0D3335C7E}">
      <dgm:prSet/>
      <dgm:spPr/>
      <dgm:t>
        <a:bodyPr/>
        <a:lstStyle/>
        <a:p>
          <a:endParaRPr lang="en-US"/>
        </a:p>
      </dgm:t>
    </dgm:pt>
    <dgm:pt modelId="{5EA93566-0DCC-485C-ADA0-C7A67AC24AFE}" type="parTrans" cxnId="{7A1BA9DD-71E0-4ADB-B1AE-99A0D3335C7E}">
      <dgm:prSet/>
      <dgm:spPr/>
      <dgm:t>
        <a:bodyPr/>
        <a:lstStyle/>
        <a:p>
          <a:endParaRPr lang="en-US"/>
        </a:p>
      </dgm:t>
    </dgm:pt>
    <dgm:pt modelId="{247CA092-AB5C-4B26-8A21-7C33065BA6CC}">
      <dgm:prSet phldrT="[Text]"/>
      <dgm:spPr/>
      <dgm:t>
        <a:bodyPr/>
        <a:lstStyle/>
        <a:p>
          <a:r>
            <a:rPr lang="en-US" dirty="0"/>
            <a:t>({Mongoose})</a:t>
          </a:r>
        </a:p>
        <a:p>
          <a:r>
            <a:rPr lang="en-US" dirty="0"/>
            <a:t>MongoDB</a:t>
          </a:r>
        </a:p>
      </dgm:t>
    </dgm:pt>
    <dgm:pt modelId="{4F50B44E-187A-4ED0-8752-B5AE213674E8}" type="parTrans" cxnId="{2A1542AB-D40A-48C6-983E-49699EF9F9C3}">
      <dgm:prSet/>
      <dgm:spPr/>
      <dgm:t>
        <a:bodyPr/>
        <a:lstStyle/>
        <a:p>
          <a:endParaRPr lang="en-US"/>
        </a:p>
      </dgm:t>
    </dgm:pt>
    <dgm:pt modelId="{68E47BB3-2439-4C9D-82E4-13AFD006376A}" type="sibTrans" cxnId="{2A1542AB-D40A-48C6-983E-49699EF9F9C3}">
      <dgm:prSet/>
      <dgm:spPr/>
      <dgm:t>
        <a:bodyPr/>
        <a:lstStyle/>
        <a:p>
          <a:endParaRPr lang="en-US"/>
        </a:p>
      </dgm:t>
    </dgm:pt>
    <dgm:pt modelId="{FE7712CE-720F-42D8-BAB6-65C1EE0D256F}" type="pres">
      <dgm:prSet presAssocID="{2E581BAD-AA51-4F28-AE12-9BF5B5C3AF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5AA7E5-97E7-42A0-A13E-E0170EB3F935}" type="pres">
      <dgm:prSet presAssocID="{985DAF4F-5E81-4751-8B80-64645F6E691E}" presName="hierRoot1" presStyleCnt="0">
        <dgm:presLayoutVars>
          <dgm:hierBranch val="init"/>
        </dgm:presLayoutVars>
      </dgm:prSet>
      <dgm:spPr/>
    </dgm:pt>
    <dgm:pt modelId="{56A345FF-F8B6-49F9-B902-E57079DCCF8E}" type="pres">
      <dgm:prSet presAssocID="{985DAF4F-5E81-4751-8B80-64645F6E691E}" presName="rootComposite1" presStyleCnt="0"/>
      <dgm:spPr/>
    </dgm:pt>
    <dgm:pt modelId="{FAAFB323-1ECE-4E26-8810-49081FF059E2}" type="pres">
      <dgm:prSet presAssocID="{985DAF4F-5E81-4751-8B80-64645F6E691E}" presName="rootText1" presStyleLbl="node0" presStyleIdx="0" presStyleCnt="1">
        <dgm:presLayoutVars>
          <dgm:chPref val="3"/>
        </dgm:presLayoutVars>
      </dgm:prSet>
      <dgm:spPr/>
    </dgm:pt>
    <dgm:pt modelId="{9FE9A75F-33FD-49C2-867F-DDAB8CE32E22}" type="pres">
      <dgm:prSet presAssocID="{985DAF4F-5E81-4751-8B80-64645F6E691E}" presName="rootConnector1" presStyleLbl="node1" presStyleIdx="0" presStyleCnt="0"/>
      <dgm:spPr/>
    </dgm:pt>
    <dgm:pt modelId="{1F556F85-657F-4F0D-BA27-F7F5B1C49737}" type="pres">
      <dgm:prSet presAssocID="{985DAF4F-5E81-4751-8B80-64645F6E691E}" presName="hierChild2" presStyleCnt="0"/>
      <dgm:spPr/>
    </dgm:pt>
    <dgm:pt modelId="{2AA00782-7A33-4907-8FBA-B68D32DD52A7}" type="pres">
      <dgm:prSet presAssocID="{5EA93566-0DCC-485C-ADA0-C7A67AC24AFE}" presName="Name37" presStyleLbl="parChTrans1D2" presStyleIdx="0" presStyleCnt="1"/>
      <dgm:spPr/>
    </dgm:pt>
    <dgm:pt modelId="{49000D35-8485-478F-BA6A-358944B32E9B}" type="pres">
      <dgm:prSet presAssocID="{44B2847C-9C17-46A2-8E2B-3316A9AD6A77}" presName="hierRoot2" presStyleCnt="0">
        <dgm:presLayoutVars>
          <dgm:hierBranch val="init"/>
        </dgm:presLayoutVars>
      </dgm:prSet>
      <dgm:spPr/>
    </dgm:pt>
    <dgm:pt modelId="{A196B17F-D5CB-4C50-919F-31C59E3873C7}" type="pres">
      <dgm:prSet presAssocID="{44B2847C-9C17-46A2-8E2B-3316A9AD6A77}" presName="rootComposite" presStyleCnt="0"/>
      <dgm:spPr/>
    </dgm:pt>
    <dgm:pt modelId="{33D7AE26-185A-43A1-9AEB-533B7A2E52A2}" type="pres">
      <dgm:prSet presAssocID="{44B2847C-9C17-46A2-8E2B-3316A9AD6A77}" presName="rootText" presStyleLbl="node2" presStyleIdx="0" presStyleCnt="1">
        <dgm:presLayoutVars>
          <dgm:chPref val="3"/>
        </dgm:presLayoutVars>
      </dgm:prSet>
      <dgm:spPr/>
    </dgm:pt>
    <dgm:pt modelId="{491D778A-AFAB-41C9-9F37-13C169D3565A}" type="pres">
      <dgm:prSet presAssocID="{44B2847C-9C17-46A2-8E2B-3316A9AD6A77}" presName="rootConnector" presStyleLbl="node2" presStyleIdx="0" presStyleCnt="1"/>
      <dgm:spPr/>
    </dgm:pt>
    <dgm:pt modelId="{EF24A9DC-2BA3-4B06-BA86-98D8F0F02DE6}" type="pres">
      <dgm:prSet presAssocID="{44B2847C-9C17-46A2-8E2B-3316A9AD6A77}" presName="hierChild4" presStyleCnt="0"/>
      <dgm:spPr/>
    </dgm:pt>
    <dgm:pt modelId="{0AEA0A0A-70BF-43B7-AD84-3DAFD0FF7825}" type="pres">
      <dgm:prSet presAssocID="{4F50B44E-187A-4ED0-8752-B5AE213674E8}" presName="Name37" presStyleLbl="parChTrans1D3" presStyleIdx="0" presStyleCnt="1"/>
      <dgm:spPr/>
    </dgm:pt>
    <dgm:pt modelId="{6C62E4F9-18E5-42B2-822D-41B63B2AC7D0}" type="pres">
      <dgm:prSet presAssocID="{247CA092-AB5C-4B26-8A21-7C33065BA6CC}" presName="hierRoot2" presStyleCnt="0">
        <dgm:presLayoutVars>
          <dgm:hierBranch val="init"/>
        </dgm:presLayoutVars>
      </dgm:prSet>
      <dgm:spPr/>
    </dgm:pt>
    <dgm:pt modelId="{3132C635-C7F1-477B-B818-B8566159E4BF}" type="pres">
      <dgm:prSet presAssocID="{247CA092-AB5C-4B26-8A21-7C33065BA6CC}" presName="rootComposite" presStyleCnt="0"/>
      <dgm:spPr/>
    </dgm:pt>
    <dgm:pt modelId="{5470E440-D03C-44EE-90F6-8D17748F8A8B}" type="pres">
      <dgm:prSet presAssocID="{247CA092-AB5C-4B26-8A21-7C33065BA6CC}" presName="rootText" presStyleLbl="node3" presStyleIdx="0" presStyleCnt="1">
        <dgm:presLayoutVars>
          <dgm:chPref val="3"/>
        </dgm:presLayoutVars>
      </dgm:prSet>
      <dgm:spPr/>
    </dgm:pt>
    <dgm:pt modelId="{2657BAFE-28B1-4641-B8C0-D6633C582946}" type="pres">
      <dgm:prSet presAssocID="{247CA092-AB5C-4B26-8A21-7C33065BA6CC}" presName="rootConnector" presStyleLbl="node3" presStyleIdx="0" presStyleCnt="1"/>
      <dgm:spPr/>
    </dgm:pt>
    <dgm:pt modelId="{67A52500-2292-441D-9E1D-9F5868EA79B8}" type="pres">
      <dgm:prSet presAssocID="{247CA092-AB5C-4B26-8A21-7C33065BA6CC}" presName="hierChild4" presStyleCnt="0"/>
      <dgm:spPr/>
    </dgm:pt>
    <dgm:pt modelId="{406A2757-09BA-440C-AF06-11D1F9ECF0DC}" type="pres">
      <dgm:prSet presAssocID="{247CA092-AB5C-4B26-8A21-7C33065BA6CC}" presName="hierChild5" presStyleCnt="0"/>
      <dgm:spPr/>
    </dgm:pt>
    <dgm:pt modelId="{7195AEA3-4737-49FF-80E7-6EEB1D00DFA7}" type="pres">
      <dgm:prSet presAssocID="{44B2847C-9C17-46A2-8E2B-3316A9AD6A77}" presName="hierChild5" presStyleCnt="0"/>
      <dgm:spPr/>
    </dgm:pt>
    <dgm:pt modelId="{96F5574B-9A6F-4AA2-AF2D-ACF24DF7C0D0}" type="pres">
      <dgm:prSet presAssocID="{985DAF4F-5E81-4751-8B80-64645F6E691E}" presName="hierChild3" presStyleCnt="0"/>
      <dgm:spPr/>
    </dgm:pt>
  </dgm:ptLst>
  <dgm:cxnLst>
    <dgm:cxn modelId="{476DBA05-8BD5-48A7-92B0-DA2E0D82C04D}" type="presOf" srcId="{44B2847C-9C17-46A2-8E2B-3316A9AD6A77}" destId="{491D778A-AFAB-41C9-9F37-13C169D3565A}" srcOrd="1" destOrd="0" presId="urn:microsoft.com/office/officeart/2005/8/layout/orgChart1"/>
    <dgm:cxn modelId="{A1ADFF0A-E75B-416E-B967-B45BFFCC0762}" type="presOf" srcId="{247CA092-AB5C-4B26-8A21-7C33065BA6CC}" destId="{2657BAFE-28B1-4641-B8C0-D6633C582946}" srcOrd="1" destOrd="0" presId="urn:microsoft.com/office/officeart/2005/8/layout/orgChart1"/>
    <dgm:cxn modelId="{08F37E1B-3F62-48F8-B374-3F641AAB52F6}" srcId="{2E581BAD-AA51-4F28-AE12-9BF5B5C3AF32}" destId="{985DAF4F-5E81-4751-8B80-64645F6E691E}" srcOrd="0" destOrd="0" parTransId="{91CAF9C5-AA5D-4FCB-B8E4-513A4DD7E878}" sibTransId="{AE0799C1-2EEE-43DB-9642-2768965CFE3D}"/>
    <dgm:cxn modelId="{89BFAE2C-3C76-4FD0-9226-919631D90A81}" type="presOf" srcId="{5EA93566-0DCC-485C-ADA0-C7A67AC24AFE}" destId="{2AA00782-7A33-4907-8FBA-B68D32DD52A7}" srcOrd="0" destOrd="0" presId="urn:microsoft.com/office/officeart/2005/8/layout/orgChart1"/>
    <dgm:cxn modelId="{E3B8FE3E-2F23-4BC0-983C-4DF305E6501C}" type="presOf" srcId="{44B2847C-9C17-46A2-8E2B-3316A9AD6A77}" destId="{33D7AE26-185A-43A1-9AEB-533B7A2E52A2}" srcOrd="0" destOrd="0" presId="urn:microsoft.com/office/officeart/2005/8/layout/orgChart1"/>
    <dgm:cxn modelId="{85C8B588-A1D7-4516-AFAD-2E6F895CC624}" type="presOf" srcId="{985DAF4F-5E81-4751-8B80-64645F6E691E}" destId="{9FE9A75F-33FD-49C2-867F-DDAB8CE32E22}" srcOrd="1" destOrd="0" presId="urn:microsoft.com/office/officeart/2005/8/layout/orgChart1"/>
    <dgm:cxn modelId="{80EB018F-FD72-49FA-805F-423B123E4FF3}" type="presOf" srcId="{4F50B44E-187A-4ED0-8752-B5AE213674E8}" destId="{0AEA0A0A-70BF-43B7-AD84-3DAFD0FF7825}" srcOrd="0" destOrd="0" presId="urn:microsoft.com/office/officeart/2005/8/layout/orgChart1"/>
    <dgm:cxn modelId="{2A1542AB-D40A-48C6-983E-49699EF9F9C3}" srcId="{44B2847C-9C17-46A2-8E2B-3316A9AD6A77}" destId="{247CA092-AB5C-4B26-8A21-7C33065BA6CC}" srcOrd="0" destOrd="0" parTransId="{4F50B44E-187A-4ED0-8752-B5AE213674E8}" sibTransId="{68E47BB3-2439-4C9D-82E4-13AFD006376A}"/>
    <dgm:cxn modelId="{D743C1AF-64B8-4DAB-9AC5-35A6D7DB20F4}" type="presOf" srcId="{985DAF4F-5E81-4751-8B80-64645F6E691E}" destId="{FAAFB323-1ECE-4E26-8810-49081FF059E2}" srcOrd="0" destOrd="0" presId="urn:microsoft.com/office/officeart/2005/8/layout/orgChart1"/>
    <dgm:cxn modelId="{82AC25B9-B7B2-480D-A329-F00F46388CE7}" type="presOf" srcId="{247CA092-AB5C-4B26-8A21-7C33065BA6CC}" destId="{5470E440-D03C-44EE-90F6-8D17748F8A8B}" srcOrd="0" destOrd="0" presId="urn:microsoft.com/office/officeart/2005/8/layout/orgChart1"/>
    <dgm:cxn modelId="{67615DDD-5E39-4558-B0AE-BBD2DD69932E}" type="presOf" srcId="{2E581BAD-AA51-4F28-AE12-9BF5B5C3AF32}" destId="{FE7712CE-720F-42D8-BAB6-65C1EE0D256F}" srcOrd="0" destOrd="0" presId="urn:microsoft.com/office/officeart/2005/8/layout/orgChart1"/>
    <dgm:cxn modelId="{7A1BA9DD-71E0-4ADB-B1AE-99A0D3335C7E}" srcId="{985DAF4F-5E81-4751-8B80-64645F6E691E}" destId="{44B2847C-9C17-46A2-8E2B-3316A9AD6A77}" srcOrd="0" destOrd="0" parTransId="{5EA93566-0DCC-485C-ADA0-C7A67AC24AFE}" sibTransId="{1CFAF93B-DE37-4BBB-8940-4EE457F30C08}"/>
    <dgm:cxn modelId="{71FA11A4-D16E-4AFF-8813-1B2B19057963}" type="presParOf" srcId="{FE7712CE-720F-42D8-BAB6-65C1EE0D256F}" destId="{015AA7E5-97E7-42A0-A13E-E0170EB3F935}" srcOrd="0" destOrd="0" presId="urn:microsoft.com/office/officeart/2005/8/layout/orgChart1"/>
    <dgm:cxn modelId="{BB5D47CD-5196-4FE4-93A5-66521177444B}" type="presParOf" srcId="{015AA7E5-97E7-42A0-A13E-E0170EB3F935}" destId="{56A345FF-F8B6-49F9-B902-E57079DCCF8E}" srcOrd="0" destOrd="0" presId="urn:microsoft.com/office/officeart/2005/8/layout/orgChart1"/>
    <dgm:cxn modelId="{6A3BA980-2E61-4B69-A7BF-BF11E42B2EF2}" type="presParOf" srcId="{56A345FF-F8B6-49F9-B902-E57079DCCF8E}" destId="{FAAFB323-1ECE-4E26-8810-49081FF059E2}" srcOrd="0" destOrd="0" presId="urn:microsoft.com/office/officeart/2005/8/layout/orgChart1"/>
    <dgm:cxn modelId="{FF8E7215-77CD-48B3-9ED7-52CD7F3B6995}" type="presParOf" srcId="{56A345FF-F8B6-49F9-B902-E57079DCCF8E}" destId="{9FE9A75F-33FD-49C2-867F-DDAB8CE32E22}" srcOrd="1" destOrd="0" presId="urn:microsoft.com/office/officeart/2005/8/layout/orgChart1"/>
    <dgm:cxn modelId="{319C3871-946B-4425-99A6-1C1CFBAD5808}" type="presParOf" srcId="{015AA7E5-97E7-42A0-A13E-E0170EB3F935}" destId="{1F556F85-657F-4F0D-BA27-F7F5B1C49737}" srcOrd="1" destOrd="0" presId="urn:microsoft.com/office/officeart/2005/8/layout/orgChart1"/>
    <dgm:cxn modelId="{71C9D996-0DF9-4F1B-8484-DBDF427BF3E8}" type="presParOf" srcId="{1F556F85-657F-4F0D-BA27-F7F5B1C49737}" destId="{2AA00782-7A33-4907-8FBA-B68D32DD52A7}" srcOrd="0" destOrd="0" presId="urn:microsoft.com/office/officeart/2005/8/layout/orgChart1"/>
    <dgm:cxn modelId="{B932B20F-26C2-4494-B53E-C019CA9F6D15}" type="presParOf" srcId="{1F556F85-657F-4F0D-BA27-F7F5B1C49737}" destId="{49000D35-8485-478F-BA6A-358944B32E9B}" srcOrd="1" destOrd="0" presId="urn:microsoft.com/office/officeart/2005/8/layout/orgChart1"/>
    <dgm:cxn modelId="{3F3BF49C-396B-4BF5-84B3-B045980CF0FD}" type="presParOf" srcId="{49000D35-8485-478F-BA6A-358944B32E9B}" destId="{A196B17F-D5CB-4C50-919F-31C59E3873C7}" srcOrd="0" destOrd="0" presId="urn:microsoft.com/office/officeart/2005/8/layout/orgChart1"/>
    <dgm:cxn modelId="{B9BD4842-E141-4B2E-93D9-407C43E1D4E3}" type="presParOf" srcId="{A196B17F-D5CB-4C50-919F-31C59E3873C7}" destId="{33D7AE26-185A-43A1-9AEB-533B7A2E52A2}" srcOrd="0" destOrd="0" presId="urn:microsoft.com/office/officeart/2005/8/layout/orgChart1"/>
    <dgm:cxn modelId="{42D5C6F2-4822-4878-A355-B78BC693F448}" type="presParOf" srcId="{A196B17F-D5CB-4C50-919F-31C59E3873C7}" destId="{491D778A-AFAB-41C9-9F37-13C169D3565A}" srcOrd="1" destOrd="0" presId="urn:microsoft.com/office/officeart/2005/8/layout/orgChart1"/>
    <dgm:cxn modelId="{F33A015D-2AC7-413E-9A94-C110AFA0160C}" type="presParOf" srcId="{49000D35-8485-478F-BA6A-358944B32E9B}" destId="{EF24A9DC-2BA3-4B06-BA86-98D8F0F02DE6}" srcOrd="1" destOrd="0" presId="urn:microsoft.com/office/officeart/2005/8/layout/orgChart1"/>
    <dgm:cxn modelId="{048096F1-7CBB-493A-A056-C5317C739187}" type="presParOf" srcId="{EF24A9DC-2BA3-4B06-BA86-98D8F0F02DE6}" destId="{0AEA0A0A-70BF-43B7-AD84-3DAFD0FF7825}" srcOrd="0" destOrd="0" presId="urn:microsoft.com/office/officeart/2005/8/layout/orgChart1"/>
    <dgm:cxn modelId="{67D3C4E4-B0C0-4951-8962-EDDDBF1B76CB}" type="presParOf" srcId="{EF24A9DC-2BA3-4B06-BA86-98D8F0F02DE6}" destId="{6C62E4F9-18E5-42B2-822D-41B63B2AC7D0}" srcOrd="1" destOrd="0" presId="urn:microsoft.com/office/officeart/2005/8/layout/orgChart1"/>
    <dgm:cxn modelId="{81160518-BF62-4A07-89B6-73EE51C94192}" type="presParOf" srcId="{6C62E4F9-18E5-42B2-822D-41B63B2AC7D0}" destId="{3132C635-C7F1-477B-B818-B8566159E4BF}" srcOrd="0" destOrd="0" presId="urn:microsoft.com/office/officeart/2005/8/layout/orgChart1"/>
    <dgm:cxn modelId="{0EBF9207-A1C1-43CB-A896-F1C864A9EF33}" type="presParOf" srcId="{3132C635-C7F1-477B-B818-B8566159E4BF}" destId="{5470E440-D03C-44EE-90F6-8D17748F8A8B}" srcOrd="0" destOrd="0" presId="urn:microsoft.com/office/officeart/2005/8/layout/orgChart1"/>
    <dgm:cxn modelId="{DFB037F7-13ED-41FC-A1BF-B73FADC0AEAD}" type="presParOf" srcId="{3132C635-C7F1-477B-B818-B8566159E4BF}" destId="{2657BAFE-28B1-4641-B8C0-D6633C582946}" srcOrd="1" destOrd="0" presId="urn:microsoft.com/office/officeart/2005/8/layout/orgChart1"/>
    <dgm:cxn modelId="{B0C1F624-B4F8-4F0E-A782-3B7C520C6C67}" type="presParOf" srcId="{6C62E4F9-18E5-42B2-822D-41B63B2AC7D0}" destId="{67A52500-2292-441D-9E1D-9F5868EA79B8}" srcOrd="1" destOrd="0" presId="urn:microsoft.com/office/officeart/2005/8/layout/orgChart1"/>
    <dgm:cxn modelId="{FDE3C9F3-3E01-484F-8562-3F22BE262A81}" type="presParOf" srcId="{6C62E4F9-18E5-42B2-822D-41B63B2AC7D0}" destId="{406A2757-09BA-440C-AF06-11D1F9ECF0DC}" srcOrd="2" destOrd="0" presId="urn:microsoft.com/office/officeart/2005/8/layout/orgChart1"/>
    <dgm:cxn modelId="{A693B645-B9F6-4DCA-999F-124C00DE0FAC}" type="presParOf" srcId="{49000D35-8485-478F-BA6A-358944B32E9B}" destId="{7195AEA3-4737-49FF-80E7-6EEB1D00DFA7}" srcOrd="2" destOrd="0" presId="urn:microsoft.com/office/officeart/2005/8/layout/orgChart1"/>
    <dgm:cxn modelId="{502DC80A-3BF7-4717-A3F1-1958B5D061E3}" type="presParOf" srcId="{015AA7E5-97E7-42A0-A13E-E0170EB3F935}" destId="{96F5574B-9A6F-4AA2-AF2D-ACF24DF7C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A0A0A-70BF-43B7-AD84-3DAFD0FF7825}">
      <dsp:nvSpPr>
        <dsp:cNvPr id="0" name=""/>
        <dsp:cNvSpPr/>
      </dsp:nvSpPr>
      <dsp:spPr>
        <a:xfrm>
          <a:off x="3576067" y="3881864"/>
          <a:ext cx="481068" cy="1475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275"/>
              </a:lnTo>
              <a:lnTo>
                <a:pt x="481068" y="14752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00782-7A33-4907-8FBA-B68D32DD52A7}">
      <dsp:nvSpPr>
        <dsp:cNvPr id="0" name=""/>
        <dsp:cNvSpPr/>
      </dsp:nvSpPr>
      <dsp:spPr>
        <a:xfrm>
          <a:off x="4813195" y="1604808"/>
          <a:ext cx="91440" cy="673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4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FB323-1ECE-4E26-8810-49081FF059E2}">
      <dsp:nvSpPr>
        <dsp:cNvPr id="0" name=""/>
        <dsp:cNvSpPr/>
      </dsp:nvSpPr>
      <dsp:spPr>
        <a:xfrm>
          <a:off x="3255355" y="1248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Client (Browser)</a:t>
          </a:r>
        </a:p>
      </dsp:txBody>
      <dsp:txXfrm>
        <a:off x="3255355" y="1248"/>
        <a:ext cx="3207120" cy="1603560"/>
      </dsp:txXfrm>
    </dsp:sp>
    <dsp:sp modelId="{33D7AE26-185A-43A1-9AEB-533B7A2E52A2}">
      <dsp:nvSpPr>
        <dsp:cNvPr id="0" name=""/>
        <dsp:cNvSpPr/>
      </dsp:nvSpPr>
      <dsp:spPr>
        <a:xfrm>
          <a:off x="3255355" y="2278303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Server (Node)</a:t>
          </a:r>
        </a:p>
      </dsp:txBody>
      <dsp:txXfrm>
        <a:off x="3255355" y="2278303"/>
        <a:ext cx="3207120" cy="1603560"/>
      </dsp:txXfrm>
    </dsp:sp>
    <dsp:sp modelId="{5470E440-D03C-44EE-90F6-8D17748F8A8B}">
      <dsp:nvSpPr>
        <dsp:cNvPr id="0" name=""/>
        <dsp:cNvSpPr/>
      </dsp:nvSpPr>
      <dsp:spPr>
        <a:xfrm>
          <a:off x="4057135" y="4555359"/>
          <a:ext cx="3207120" cy="1603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({Mongoose})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MongoDB</a:t>
          </a:r>
        </a:p>
      </dsp:txBody>
      <dsp:txXfrm>
        <a:off x="4057135" y="4555359"/>
        <a:ext cx="3207120" cy="160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29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F61-A54F-43C2-A7F3-153921591E4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2948-6ED4-4735-974F-2C3F784B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9684-F121-4A00-923B-A61202D65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C2AE0-429A-4A49-B066-965986A7F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2952-765D-45E3-BF38-642469D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7C5C-B386-4B77-85FF-06486C6E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Nosql</a:t>
            </a:r>
            <a:r>
              <a:rPr lang="en-US" sz="2800" dirty="0"/>
              <a:t> database</a:t>
            </a:r>
          </a:p>
          <a:p>
            <a:r>
              <a:rPr lang="en-US" sz="2800" dirty="0"/>
              <a:t>Use it anytime you want to store data and present it in your app</a:t>
            </a:r>
          </a:p>
          <a:p>
            <a:r>
              <a:rPr lang="en-US" sz="2800" dirty="0"/>
              <a:t>Mongo is the ‘M’ in MERN or MEAN stack</a:t>
            </a:r>
          </a:p>
        </p:txBody>
      </p:sp>
    </p:spTree>
    <p:extLst>
      <p:ext uri="{BB962C8B-B14F-4D97-AF65-F5344CB8AC3E}">
        <p14:creationId xmlns:p14="http://schemas.microsoft.com/office/powerpoint/2010/main" val="8446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503F-8D7B-4310-865C-0955D9FC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07FA-CDFA-4091-9F76-6E420AC3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</a:t>
            </a:r>
            <a:r>
              <a:rPr lang="en-US" dirty="0" err="1"/>
              <a:t>sql</a:t>
            </a:r>
            <a:r>
              <a:rPr lang="en-US" dirty="0"/>
              <a:t> databases</a:t>
            </a:r>
          </a:p>
          <a:p>
            <a:r>
              <a:rPr lang="en-US" dirty="0"/>
              <a:t>Store documents (JSON) in a </a:t>
            </a:r>
            <a:r>
              <a:rPr lang="en-US" dirty="0" err="1"/>
              <a:t>db</a:t>
            </a:r>
            <a:r>
              <a:rPr lang="en-US" dirty="0"/>
              <a:t>, instead of tables with rows and columns</a:t>
            </a:r>
          </a:p>
          <a:p>
            <a:r>
              <a:rPr lang="en-US" dirty="0"/>
              <a:t>Works really well with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6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9AE5-5617-4CA7-8DE7-65BB43FC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8624-D5B3-4DDD-A53F-5A21E65C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</a:p>
          <a:p>
            <a:r>
              <a:rPr lang="en-US" dirty="0"/>
              <a:t>  	 {</a:t>
            </a:r>
          </a:p>
          <a:p>
            <a:pPr marL="914400" lvl="2" indent="0">
              <a:buNone/>
            </a:pPr>
            <a:r>
              <a:rPr lang="en-US" dirty="0"/>
              <a:t>      Item: ‘walk’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r>
              <a:rPr lang="en-US"/>
              <a:t>          {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Item: ‘eat’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10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49617-3734-47C0-A5A5-BC5092EE5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142055"/>
              </p:ext>
            </p:extLst>
          </p:nvPr>
        </p:nvGraphicFramePr>
        <p:xfrm>
          <a:off x="709863" y="336885"/>
          <a:ext cx="10519611" cy="616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41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946</TotalTime>
  <Words>98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Mongo DB</vt:lpstr>
      <vt:lpstr>What is Mongo DB</vt:lpstr>
      <vt:lpstr>NOSQL databases</vt:lpstr>
      <vt:lpstr>Storing 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Prasun Das</dc:creator>
  <cp:lastModifiedBy>Prasun Das</cp:lastModifiedBy>
  <cp:revision>3</cp:revision>
  <dcterms:created xsi:type="dcterms:W3CDTF">2021-04-27T15:09:13Z</dcterms:created>
  <dcterms:modified xsi:type="dcterms:W3CDTF">2021-04-28T07:00:13Z</dcterms:modified>
</cp:coreProperties>
</file>