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20"/>
  </p:notesMasterIdLst>
  <p:sldIdLst>
    <p:sldId id="2180" r:id="rId5"/>
    <p:sldId id="266" r:id="rId6"/>
    <p:sldId id="257" r:id="rId7"/>
    <p:sldId id="259" r:id="rId8"/>
    <p:sldId id="261" r:id="rId9"/>
    <p:sldId id="2190" r:id="rId10"/>
    <p:sldId id="2225" r:id="rId11"/>
    <p:sldId id="2192" r:id="rId12"/>
    <p:sldId id="2191" r:id="rId13"/>
    <p:sldId id="2193" r:id="rId14"/>
    <p:sldId id="2179" r:id="rId15"/>
    <p:sldId id="2226" r:id="rId16"/>
    <p:sldId id="2235" r:id="rId17"/>
    <p:sldId id="2251" r:id="rId18"/>
    <p:sldId id="2250"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2">
          <p15:clr>
            <a:srgbClr val="A4A3A4"/>
          </p15:clr>
        </p15:guide>
        <p15:guide id="2" orient="horz" pos="583">
          <p15:clr>
            <a:srgbClr val="A4A3A4"/>
          </p15:clr>
        </p15:guide>
        <p15:guide id="3" pos="5617">
          <p15:clr>
            <a:srgbClr val="A4A3A4"/>
          </p15:clr>
        </p15:guide>
        <p15:guide id="4" pos="23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yadip Chowdhury" initials="SC" lastIdx="3" clrIdx="0">
    <p:extLst>
      <p:ext uri="{19B8F6BF-5375-455C-9EA6-DF929625EA0E}">
        <p15:presenceInfo xmlns:p15="http://schemas.microsoft.com/office/powerpoint/2012/main" userId="b0b0d0c6ef4c0a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ABEC"/>
    <a:srgbClr val="A5CE00"/>
    <a:srgbClr val="0078D7"/>
    <a:srgbClr val="00BCF2"/>
    <a:srgbClr val="007FBA"/>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5" autoAdjust="0"/>
    <p:restoredTop sz="93265" autoAdjust="0"/>
  </p:normalViewPr>
  <p:slideViewPr>
    <p:cSldViewPr snapToGrid="0" snapToObjects="1">
      <p:cViewPr varScale="1">
        <p:scale>
          <a:sx n="75" d="100"/>
          <a:sy n="75" d="100"/>
        </p:scale>
        <p:origin x="78" y="1362"/>
      </p:cViewPr>
      <p:guideLst>
        <p:guide orient="horz" pos="3092"/>
        <p:guide orient="horz" pos="583"/>
        <p:guide pos="5617"/>
        <p:guide pos="237"/>
      </p:guideLst>
    </p:cSldViewPr>
  </p:slideViewPr>
  <p:outlineViewPr>
    <p:cViewPr>
      <p:scale>
        <a:sx n="33" d="100"/>
        <a:sy n="33" d="100"/>
      </p:scale>
      <p:origin x="0" y="-92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25" d="100"/>
          <a:sy n="125" d="100"/>
        </p:scale>
        <p:origin x="1266" y="-29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90F14-D9B7-42F0-8464-D3AF2629EBA3}" type="datetimeFigureOut">
              <a:rPr lang="en-US" smtClean="0"/>
              <a:t>3/19/2021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B38-E2C6-4A63-9215-D38544DF7F12}" type="slidenum">
              <a:rPr lang="en-US" smtClean="0"/>
              <a:t>‹#›</a:t>
            </a:fld>
            <a:endParaRPr lang="en-US"/>
          </a:p>
        </p:txBody>
      </p:sp>
    </p:spTree>
    <p:extLst>
      <p:ext uri="{BB962C8B-B14F-4D97-AF65-F5344CB8AC3E}">
        <p14:creationId xmlns:p14="http://schemas.microsoft.com/office/powerpoint/2010/main" val="237659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1</a:t>
            </a:fld>
            <a:endParaRPr lang="en-US"/>
          </a:p>
        </p:txBody>
      </p:sp>
    </p:spTree>
    <p:extLst>
      <p:ext uri="{BB962C8B-B14F-4D97-AF65-F5344CB8AC3E}">
        <p14:creationId xmlns:p14="http://schemas.microsoft.com/office/powerpoint/2010/main" val="1574024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would you do with it? We are here to help you answer that question</a:t>
            </a:r>
          </a:p>
          <a:p>
            <a:endParaRPr lang="en-US" dirty="0"/>
          </a:p>
          <a:p>
            <a:r>
              <a:rPr lang="en-US" dirty="0"/>
              <a:t>Lets start with a brief introduction about Technobuzz.</a:t>
            </a:r>
          </a:p>
          <a:p>
            <a:endParaRPr lang="en-US" dirty="0"/>
          </a:p>
          <a:p>
            <a:r>
              <a:rPr lang="en-US" dirty="0"/>
              <a:t>It’s a workshop series to help you shape your career and decide a career path. It will also help you understand how technology can help your business.</a:t>
            </a:r>
          </a:p>
          <a:p>
            <a:endParaRPr lang="en-US" dirty="0"/>
          </a:p>
          <a:p>
            <a:r>
              <a:rPr lang="en-US" dirty="0"/>
              <a:t>We will first cover an introduction to a field of technology which is for today, Cloud Computing, and discuss career opportunities available in the field and we’ll provide you with the learning resources for you to move forward after this session. We will have a hands-on session tomorrow for more concrete understanding of what you learn today.</a:t>
            </a:r>
          </a:p>
          <a:p>
            <a:endParaRPr lang="en-US" dirty="0"/>
          </a:p>
          <a:p>
            <a:r>
              <a:rPr lang="en-US" dirty="0"/>
              <a:t>Enough of Technobuzz, now lets dive into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2</a:t>
            </a:fld>
            <a:endParaRPr lang="en-US"/>
          </a:p>
        </p:txBody>
      </p:sp>
    </p:spTree>
    <p:extLst>
      <p:ext uri="{BB962C8B-B14F-4D97-AF65-F5344CB8AC3E}">
        <p14:creationId xmlns:p14="http://schemas.microsoft.com/office/powerpoint/2010/main" val="32392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141B38-E2C6-4A63-9215-D38544DF7F12}" type="slidenum">
              <a:rPr lang="en-US" smtClean="0"/>
              <a:t>4</a:t>
            </a:fld>
            <a:endParaRPr lang="en-US"/>
          </a:p>
        </p:txBody>
      </p:sp>
    </p:spTree>
    <p:extLst>
      <p:ext uri="{BB962C8B-B14F-4D97-AF65-F5344CB8AC3E}">
        <p14:creationId xmlns:p14="http://schemas.microsoft.com/office/powerpoint/2010/main" val="394641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hear it from you guys first. What do you think is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11</a:t>
            </a:fld>
            <a:endParaRPr lang="en-US"/>
          </a:p>
        </p:txBody>
      </p:sp>
    </p:spTree>
    <p:extLst>
      <p:ext uri="{BB962C8B-B14F-4D97-AF65-F5344CB8AC3E}">
        <p14:creationId xmlns:p14="http://schemas.microsoft.com/office/powerpoint/2010/main" val="3026835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86932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One Column Content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233167" y="925513"/>
            <a:ext cx="8683819"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en-US"/>
              <a:t>Click to edit Master title style</a:t>
            </a:r>
            <a:endParaRPr lang="en-US" dirty="0"/>
          </a:p>
        </p:txBody>
      </p:sp>
    </p:spTree>
    <p:extLst>
      <p:ext uri="{BB962C8B-B14F-4D97-AF65-F5344CB8AC3E}">
        <p14:creationId xmlns:p14="http://schemas.microsoft.com/office/powerpoint/2010/main" val="331630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3/19/2021</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1638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3/19/2021</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5576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3/19/2021</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263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079FD93-08D1-3D47-8B88-9F159745C9D8}" type="datetimeFigureOut">
              <a:rPr lang="en-US" smtClean="0"/>
              <a:t>3/19/2021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6CD23B5-1BB9-A14A-BFB4-1A837A3C004E}" type="slidenum">
              <a:rPr lang="en-US" smtClean="0"/>
              <a:t>‹#›</a:t>
            </a:fld>
            <a:endParaRPr lang="en-US"/>
          </a:p>
        </p:txBody>
      </p:sp>
    </p:spTree>
    <p:extLst>
      <p:ext uri="{BB962C8B-B14F-4D97-AF65-F5344CB8AC3E}">
        <p14:creationId xmlns:p14="http://schemas.microsoft.com/office/powerpoint/2010/main" val="252485014"/>
      </p:ext>
    </p:extLst>
  </p:cSld>
  <p:clrMap bg1="lt1" tx1="dk1" bg2="lt2" tx2="dk2" accent1="accent1" accent2="accent2" accent3="accent3" accent4="accent4" accent5="accent5" accent6="accent6" hlink="hlink" folHlink="folHlink"/>
  <p:sldLayoutIdLst>
    <p:sldLayoutId id="2147483676" r:id="rId1"/>
    <p:sldLayoutId id="2147483687" r:id="rId2"/>
    <p:sldLayoutId id="2147483690" r:id="rId3"/>
    <p:sldLayoutId id="2147483691" r:id="rId4"/>
    <p:sldLayoutId id="2147483692"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EAA7FC-9AF9-4142-94D0-8A6E2F145702}"/>
              </a:ext>
            </a:extLst>
          </p:cNvPr>
          <p:cNvSpPr>
            <a:spLocks noGrp="1"/>
          </p:cNvSpPr>
          <p:nvPr>
            <p:ph idx="1"/>
          </p:nvPr>
        </p:nvSpPr>
        <p:spPr>
          <a:xfrm>
            <a:off x="230090" y="761394"/>
            <a:ext cx="8683819" cy="4023440"/>
          </a:xfrm>
        </p:spPr>
        <p:txBody>
          <a:bodyPr>
            <a:noAutofit/>
          </a:bodyPr>
          <a:lstStyle/>
          <a:p>
            <a:pPr fontAlgn="base"/>
            <a:r>
              <a:rPr lang="en-US" sz="2000" dirty="0"/>
              <a:t>What is Git, GitHub?</a:t>
            </a:r>
          </a:p>
          <a:p>
            <a:pPr fontAlgn="base"/>
            <a:r>
              <a:rPr lang="en-US" sz="2000" dirty="0"/>
              <a:t>What is VCS?</a:t>
            </a:r>
          </a:p>
          <a:p>
            <a:pPr fontAlgn="base"/>
            <a:r>
              <a:rPr lang="en-US" sz="2000" dirty="0"/>
              <a:t>Types Of Version Controlling  Systems</a:t>
            </a:r>
          </a:p>
          <a:p>
            <a:pPr fontAlgn="base"/>
            <a:r>
              <a:rPr lang="en-US" sz="2000" dirty="0"/>
              <a:t>Centralized Version Controlling Systems</a:t>
            </a:r>
          </a:p>
          <a:p>
            <a:pPr fontAlgn="base"/>
            <a:r>
              <a:rPr lang="en-US" sz="2000" dirty="0" smtClean="0"/>
              <a:t>Q </a:t>
            </a:r>
            <a:r>
              <a:rPr lang="en-US" sz="2000" dirty="0"/>
              <a:t>&amp; A***</a:t>
            </a:r>
          </a:p>
          <a:p>
            <a:pPr fontAlgn="base"/>
            <a:endParaRPr lang="en-US" sz="2000" dirty="0"/>
          </a:p>
          <a:p>
            <a:pPr fontAlgn="base"/>
            <a:endParaRPr lang="en-US" sz="2000" dirty="0"/>
          </a:p>
        </p:txBody>
      </p:sp>
      <p:sp>
        <p:nvSpPr>
          <p:cNvPr id="3" name="Title 2">
            <a:extLst>
              <a:ext uri="{FF2B5EF4-FFF2-40B4-BE49-F238E27FC236}">
                <a16:creationId xmlns:a16="http://schemas.microsoft.com/office/drawing/2014/main" id="{EBE3ECB3-8081-4B2D-BCA0-EBAFE2F0B5D4}"/>
              </a:ext>
            </a:extLst>
          </p:cNvPr>
          <p:cNvSpPr>
            <a:spLocks noGrp="1"/>
          </p:cNvSpPr>
          <p:nvPr>
            <p:ph type="title"/>
          </p:nvPr>
        </p:nvSpPr>
        <p:spPr/>
        <p:txBody>
          <a:bodyPr>
            <a:normAutofit fontScale="90000"/>
          </a:bodyPr>
          <a:lstStyle/>
          <a:p>
            <a:r>
              <a:rPr lang="en-US" sz="3600" b="1" dirty="0">
                <a:solidFill>
                  <a:schemeClr val="bg1"/>
                </a:solidFill>
                <a:latin typeface="Segoe UI Light" panose="020B0502040204020203" pitchFamily="34" charset="0"/>
                <a:cs typeface="Segoe UI Light" panose="020B0502040204020203" pitchFamily="34" charset="0"/>
              </a:rPr>
              <a:t>Event Agenda</a:t>
            </a:r>
            <a:endParaRPr lang="en-US" b="1" dirty="0"/>
          </a:p>
        </p:txBody>
      </p:sp>
      <p:pic>
        <p:nvPicPr>
          <p:cNvPr id="11" name="Picture 10">
            <a:extLst>
              <a:ext uri="{FF2B5EF4-FFF2-40B4-BE49-F238E27FC236}">
                <a16:creationId xmlns:a16="http://schemas.microsoft.com/office/drawing/2014/main" id="{5BDD9F21-87FF-4DE2-8C5F-155FD270B3A4}"/>
              </a:ext>
            </a:extLst>
          </p:cNvPr>
          <p:cNvPicPr>
            <a:picLocks noChangeAspect="1"/>
          </p:cNvPicPr>
          <p:nvPr/>
        </p:nvPicPr>
        <p:blipFill>
          <a:blip r:embed="rId3"/>
          <a:stretch>
            <a:fillRect/>
          </a:stretch>
        </p:blipFill>
        <p:spPr>
          <a:xfrm>
            <a:off x="5826675" y="4698568"/>
            <a:ext cx="366400" cy="378677"/>
          </a:xfrm>
          <a:prstGeom prst="rect">
            <a:avLst/>
          </a:prstGeom>
        </p:spPr>
      </p:pic>
      <p:sp>
        <p:nvSpPr>
          <p:cNvPr id="12" name="Text Placeholder 4">
            <a:extLst>
              <a:ext uri="{FF2B5EF4-FFF2-40B4-BE49-F238E27FC236}">
                <a16:creationId xmlns:a16="http://schemas.microsoft.com/office/drawing/2014/main" id="{9FCAE605-942B-4B73-B9F9-628F61C4BF15}"/>
              </a:ext>
            </a:extLst>
          </p:cNvPr>
          <p:cNvSpPr txBox="1">
            <a:spLocks/>
          </p:cNvSpPr>
          <p:nvPr/>
        </p:nvSpPr>
        <p:spPr>
          <a:xfrm>
            <a:off x="6285185" y="4683250"/>
            <a:ext cx="1903339"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a:t>
            </a:r>
            <a:r>
              <a:rPr lang="en-US" dirty="0" err="1">
                <a:solidFill>
                  <a:schemeClr val="tx1"/>
                </a:solidFill>
              </a:rPr>
              <a:t>s_oumyadip</a:t>
            </a:r>
            <a:endParaRPr lang="en-US" dirty="0">
              <a:solidFill>
                <a:schemeClr val="tx1"/>
              </a:solidFill>
            </a:endParaRPr>
          </a:p>
        </p:txBody>
      </p:sp>
      <p:sp>
        <p:nvSpPr>
          <p:cNvPr id="6" name="Rectangle 5">
            <a:extLst>
              <a:ext uri="{FF2B5EF4-FFF2-40B4-BE49-F238E27FC236}">
                <a16:creationId xmlns:a16="http://schemas.microsoft.com/office/drawing/2014/main" id="{3CD25823-15EB-449B-AA68-D28C5BC4FD4A}"/>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7BE44CE-D0CD-4A79-A594-F5D6D33B0A2E}"/>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68D1493F-A8FA-4A1D-A599-ED50DD2ADA40}"/>
              </a:ext>
            </a:extLst>
          </p:cNvPr>
          <p:cNvSpPr/>
          <p:nvPr/>
        </p:nvSpPr>
        <p:spPr>
          <a:xfrm>
            <a:off x="5560829" y="4582831"/>
            <a:ext cx="3583172" cy="49441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5487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511" y="637953"/>
            <a:ext cx="7843837" cy="3809123"/>
          </a:xfrm>
          <a:prstGeom prst="rect">
            <a:avLst/>
          </a:prstGeom>
        </p:spPr>
      </p:pic>
      <p:sp>
        <p:nvSpPr>
          <p:cNvPr id="4" name="Title 1">
            <a:extLst>
              <a:ext uri="{FF2B5EF4-FFF2-40B4-BE49-F238E27FC236}">
                <a16:creationId xmlns:a16="http://schemas.microsoft.com/office/drawing/2014/main" id="{18D45D29-4F2A-4D1E-BBE3-587798C9AB22}"/>
              </a:ext>
            </a:extLst>
          </p:cNvPr>
          <p:cNvSpPr txBox="1">
            <a:spLocks/>
          </p:cNvSpPr>
          <p:nvPr/>
        </p:nvSpPr>
        <p:spPr>
          <a:xfrm>
            <a:off x="411996" y="-103704"/>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solidFill>
                  <a:schemeClr val="bg1"/>
                </a:solidFill>
              </a:rPr>
              <a:t>Fork the Repository and Get the Codes </a:t>
            </a:r>
            <a:r>
              <a:rPr lang="en-US" dirty="0">
                <a:solidFill>
                  <a:schemeClr val="bg1"/>
                </a:solidFill>
                <a:sym typeface="Wingdings" panose="05000000000000000000" pitchFamily="2" charset="2"/>
              </a:rPr>
              <a:t></a:t>
            </a:r>
            <a:endParaRPr lang="en-US" dirty="0">
              <a:solidFill>
                <a:schemeClr val="bg1"/>
              </a:solidFill>
            </a:endParaRPr>
          </a:p>
        </p:txBody>
      </p:sp>
      <p:sp>
        <p:nvSpPr>
          <p:cNvPr id="11" name="Flowchart: Connector 10">
            <a:extLst>
              <a:ext uri="{FF2B5EF4-FFF2-40B4-BE49-F238E27FC236}">
                <a16:creationId xmlns:a16="http://schemas.microsoft.com/office/drawing/2014/main" id="{97FFAE9C-0B81-458F-B0CA-8E91C4057049}"/>
              </a:ext>
            </a:extLst>
          </p:cNvPr>
          <p:cNvSpPr/>
          <p:nvPr/>
        </p:nvSpPr>
        <p:spPr>
          <a:xfrm flipH="1">
            <a:off x="7564013" y="855816"/>
            <a:ext cx="861691" cy="750439"/>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4293" y="2592604"/>
            <a:ext cx="3810532" cy="1114581"/>
          </a:xfrm>
          <a:prstGeom prst="rect">
            <a:avLst/>
          </a:prstGeom>
        </p:spPr>
      </p:pic>
      <p:cxnSp>
        <p:nvCxnSpPr>
          <p:cNvPr id="13" name="Straight Arrow Connector 12">
            <a:extLst>
              <a:ext uri="{FF2B5EF4-FFF2-40B4-BE49-F238E27FC236}">
                <a16:creationId xmlns:a16="http://schemas.microsoft.com/office/drawing/2014/main" id="{E1D8C9E5-0222-408F-9698-90C175EAAFC8}"/>
              </a:ext>
            </a:extLst>
          </p:cNvPr>
          <p:cNvCxnSpPr/>
          <p:nvPr/>
        </p:nvCxnSpPr>
        <p:spPr>
          <a:xfrm flipV="1">
            <a:off x="6459877" y="1201292"/>
            <a:ext cx="1505607" cy="1513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68370933-EBD6-429A-9BD7-D2CEF6A508C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43BC556-8020-4A9A-A072-A74305B8A71C}"/>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7F810DFC-E158-4570-B812-EDAAC96BB152}"/>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4790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D4DCB-8A9E-4278-A4FC-7880C59B7A00}"/>
              </a:ext>
            </a:extLst>
          </p:cNvPr>
          <p:cNvSpPr>
            <a:spLocks noGrp="1"/>
          </p:cNvSpPr>
          <p:nvPr>
            <p:ph type="ctrTitle"/>
          </p:nvPr>
        </p:nvSpPr>
        <p:spPr>
          <a:xfrm>
            <a:off x="1143000" y="1359932"/>
            <a:ext cx="7315200" cy="1897618"/>
          </a:xfrm>
        </p:spPr>
        <p:txBody>
          <a:bodyPr/>
          <a:lstStyle/>
          <a:p>
            <a:r>
              <a:rPr lang="en-US" dirty="0"/>
              <a:t>Got the Codes in your account?</a:t>
            </a:r>
          </a:p>
        </p:txBody>
      </p:sp>
      <p:sp>
        <p:nvSpPr>
          <p:cNvPr id="6" name="Rectangle 5">
            <a:extLst>
              <a:ext uri="{FF2B5EF4-FFF2-40B4-BE49-F238E27FC236}">
                <a16:creationId xmlns:a16="http://schemas.microsoft.com/office/drawing/2014/main" id="{DFB87CCE-1635-4BD5-90A4-F4C610695E9A}"/>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385F758-7D62-4B56-8D6B-697FE60C43D7}"/>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B8071DF4-F7F8-4770-B1C8-55901E1BC05F}"/>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253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9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1741013" y="1520048"/>
            <a:ext cx="7886700" cy="3263504"/>
          </a:xfrm>
        </p:spPr>
        <p:txBody>
          <a:bodyPr>
            <a:normAutofit/>
          </a:bodyPr>
          <a:lstStyle/>
          <a:p>
            <a:pPr marL="0" indent="0">
              <a:buNone/>
            </a:pPr>
            <a:r>
              <a:rPr lang="en-IN" sz="6000" dirty="0"/>
              <a:t>Want to be</a:t>
            </a:r>
          </a:p>
          <a:p>
            <a:pPr marL="0" indent="0">
              <a:buNone/>
            </a:pPr>
            <a:r>
              <a:rPr lang="en-IN" sz="6000" dirty="0"/>
              <a:t> a Collaborator?</a:t>
            </a:r>
          </a:p>
        </p:txBody>
      </p:sp>
      <p:pic>
        <p:nvPicPr>
          <p:cNvPr id="4" name="Picture 3" descr="A picture containing drawing&#10;&#10;Description automatically generated">
            <a:extLst>
              <a:ext uri="{FF2B5EF4-FFF2-40B4-BE49-F238E27FC236}">
                <a16:creationId xmlns:a16="http://schemas.microsoft.com/office/drawing/2014/main" id="{ED1000BF-37E0-406E-BB2C-063A3D380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043" y="1299397"/>
            <a:ext cx="1435022" cy="1183019"/>
          </a:xfrm>
          <a:prstGeom prst="rect">
            <a:avLst/>
          </a:prstGeom>
        </p:spPr>
      </p:pic>
      <p:sp>
        <p:nvSpPr>
          <p:cNvPr id="5" name="Rectangle 4">
            <a:extLst>
              <a:ext uri="{FF2B5EF4-FFF2-40B4-BE49-F238E27FC236}">
                <a16:creationId xmlns:a16="http://schemas.microsoft.com/office/drawing/2014/main" id="{01C90379-E621-4C43-A003-82352563CBC6}"/>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AA64434-780E-41DF-A2E0-8E7607F48D3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CBE1776E-CBBB-4820-8170-3504FE5624BF}"/>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4229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1716470" y="1425455"/>
            <a:ext cx="8357695" cy="3263504"/>
          </a:xfrm>
        </p:spPr>
        <p:txBody>
          <a:bodyPr>
            <a:normAutofit/>
          </a:bodyPr>
          <a:lstStyle/>
          <a:p>
            <a:pPr marL="0" indent="0">
              <a:buNone/>
            </a:pPr>
            <a:r>
              <a:rPr lang="en-IN" sz="6000" dirty="0"/>
              <a:t>Congratulations </a:t>
            </a:r>
            <a:r>
              <a:rPr lang="en-IN" sz="6000" dirty="0">
                <a:sym typeface="Wingdings" panose="05000000000000000000" pitchFamily="2" charset="2"/>
              </a:rPr>
              <a:t></a:t>
            </a:r>
            <a:endParaRPr lang="en-IN" sz="6000" dirty="0"/>
          </a:p>
          <a:p>
            <a:pPr marL="0" indent="0">
              <a:buNone/>
            </a:pPr>
            <a:r>
              <a:rPr lang="en-IN" sz="6000" dirty="0"/>
              <a:t>You’re a Collaborator </a:t>
            </a:r>
          </a:p>
          <a:p>
            <a:pPr marL="0" indent="0">
              <a:buNone/>
            </a:pPr>
            <a:r>
              <a:rPr lang="en-IN" sz="6000" dirty="0"/>
              <a:t>Now</a:t>
            </a:r>
          </a:p>
          <a:p>
            <a:pPr marL="0" indent="0">
              <a:buNone/>
            </a:pPr>
            <a:endParaRPr lang="en-IN" sz="6000" dirty="0"/>
          </a:p>
          <a:p>
            <a:pPr marL="0" indent="0">
              <a:buNone/>
            </a:pPr>
            <a:endParaRPr lang="en-IN" sz="6000" dirty="0"/>
          </a:p>
        </p:txBody>
      </p:sp>
      <p:pic>
        <p:nvPicPr>
          <p:cNvPr id="5" name="Picture 4" descr="A picture containing drawing&#10;&#10;Description automatically generated">
            <a:extLst>
              <a:ext uri="{FF2B5EF4-FFF2-40B4-BE49-F238E27FC236}">
                <a16:creationId xmlns:a16="http://schemas.microsoft.com/office/drawing/2014/main" id="{E7289292-A62F-429E-AC21-06E50BA53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705" y="3222790"/>
            <a:ext cx="1435022" cy="1183019"/>
          </a:xfrm>
          <a:prstGeom prst="rect">
            <a:avLst/>
          </a:prstGeom>
        </p:spPr>
      </p:pic>
      <p:pic>
        <p:nvPicPr>
          <p:cNvPr id="6" name="Picture 5">
            <a:extLst>
              <a:ext uri="{FF2B5EF4-FFF2-40B4-BE49-F238E27FC236}">
                <a16:creationId xmlns:a16="http://schemas.microsoft.com/office/drawing/2014/main" id="{6000C47E-A42C-49DF-9451-B410DE9D0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716" y="3070698"/>
            <a:ext cx="1487202" cy="1487202"/>
          </a:xfrm>
          <a:prstGeom prst="rect">
            <a:avLst/>
          </a:prstGeom>
        </p:spPr>
      </p:pic>
      <p:sp>
        <p:nvSpPr>
          <p:cNvPr id="7" name="Rectangle 6">
            <a:extLst>
              <a:ext uri="{FF2B5EF4-FFF2-40B4-BE49-F238E27FC236}">
                <a16:creationId xmlns:a16="http://schemas.microsoft.com/office/drawing/2014/main" id="{54DE6ADB-F0DB-426E-A852-BCF9C23DB4A0}"/>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09BB40AA-1836-4AC1-A8EE-43103C876D2E}"/>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96B8A7E8-14E5-49D0-AF47-0C323B3C6B60}"/>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71091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628650" y="1199238"/>
            <a:ext cx="7886700" cy="3263504"/>
          </a:xfrm>
        </p:spPr>
        <p:txBody>
          <a:bodyPr>
            <a:normAutofit lnSpcReduction="10000"/>
          </a:bodyPr>
          <a:lstStyle/>
          <a:p>
            <a:pPr marL="0" indent="0">
              <a:buNone/>
            </a:pPr>
            <a:r>
              <a:rPr lang="en-US" sz="6000" dirty="0"/>
              <a:t>Let’s Create a website using Html, CSS, JS &amp; Bootstrap &amp; Deploy it 											*_*</a:t>
            </a:r>
            <a:endParaRPr lang="en-IN" sz="6000" dirty="0"/>
          </a:p>
        </p:txBody>
      </p:sp>
      <p:sp>
        <p:nvSpPr>
          <p:cNvPr id="4" name="Rectangle 3">
            <a:extLst>
              <a:ext uri="{FF2B5EF4-FFF2-40B4-BE49-F238E27FC236}">
                <a16:creationId xmlns:a16="http://schemas.microsoft.com/office/drawing/2014/main" id="{5B650AE2-21AF-450F-AB26-61A2EE86832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1E9DC6B-31FF-4F20-A623-1963AAC598EA}"/>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154FC4BB-3BD6-45D3-BA0E-366270390034}"/>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606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3128379" y="2134903"/>
            <a:ext cx="7886700" cy="3263504"/>
          </a:xfrm>
        </p:spPr>
        <p:txBody>
          <a:bodyPr>
            <a:normAutofit/>
          </a:bodyPr>
          <a:lstStyle/>
          <a:p>
            <a:pPr marL="0" indent="0">
              <a:buNone/>
            </a:pPr>
            <a:r>
              <a:rPr lang="en-IN" sz="6000" dirty="0"/>
              <a:t>Queries ?</a:t>
            </a:r>
          </a:p>
        </p:txBody>
      </p:sp>
      <p:sp>
        <p:nvSpPr>
          <p:cNvPr id="4" name="Rectangle 3">
            <a:extLst>
              <a:ext uri="{FF2B5EF4-FFF2-40B4-BE49-F238E27FC236}">
                <a16:creationId xmlns:a16="http://schemas.microsoft.com/office/drawing/2014/main" id="{5B650AE2-21AF-450F-AB26-61A2EE86832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1E9DC6B-31FF-4F20-A623-1963AAC598EA}"/>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154FC4BB-3BD6-45D3-BA0E-366270390034}"/>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0498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2E045-44F2-4E15-815F-6668EF74B3A2}"/>
              </a:ext>
            </a:extLst>
          </p:cNvPr>
          <p:cNvSpPr>
            <a:spLocks noGrp="1"/>
          </p:cNvSpPr>
          <p:nvPr>
            <p:ph type="ctrTitle"/>
          </p:nvPr>
        </p:nvSpPr>
        <p:spPr>
          <a:xfrm>
            <a:off x="1143000" y="1335758"/>
            <a:ext cx="6858000" cy="1790700"/>
          </a:xfrm>
        </p:spPr>
        <p:txBody>
          <a:bodyPr/>
          <a:lstStyle/>
          <a:p>
            <a:r>
              <a:rPr lang="en-US" dirty="0"/>
              <a:t>What is 					       ?</a:t>
            </a:r>
          </a:p>
        </p:txBody>
      </p:sp>
      <p:pic>
        <p:nvPicPr>
          <p:cNvPr id="5" name="Picture 4">
            <a:extLst>
              <a:ext uri="{FF2B5EF4-FFF2-40B4-BE49-F238E27FC236}">
                <a16:creationId xmlns:a16="http://schemas.microsoft.com/office/drawing/2014/main" id="{57ECE1BC-3E81-474C-A1C7-41750C253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690" y="1220384"/>
            <a:ext cx="3096729" cy="3096729"/>
          </a:xfrm>
          <a:prstGeom prst="rect">
            <a:avLst/>
          </a:prstGeom>
        </p:spPr>
      </p:pic>
      <p:sp>
        <p:nvSpPr>
          <p:cNvPr id="2" name="Rectangle 1">
            <a:extLst>
              <a:ext uri="{FF2B5EF4-FFF2-40B4-BE49-F238E27FC236}">
                <a16:creationId xmlns:a16="http://schemas.microsoft.com/office/drawing/2014/main" id="{CDF48180-EF01-4521-A2C5-76DD2B373F03}"/>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4A59DEF-AD47-40E0-9DE9-916AFE4FB305}"/>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8A722D30-954D-4C5D-8847-EB4B85B65801}"/>
              </a:ext>
            </a:extLst>
          </p:cNvPr>
          <p:cNvSpPr/>
          <p:nvPr/>
        </p:nvSpPr>
        <p:spPr>
          <a:xfrm>
            <a:off x="6602819" y="4747636"/>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6986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7AFE2-887A-4D4E-9BBE-E67CEF7EA538}"/>
              </a:ext>
            </a:extLst>
          </p:cNvPr>
          <p:cNvSpPr>
            <a:spLocks noGrp="1"/>
          </p:cNvSpPr>
          <p:nvPr>
            <p:ph idx="1"/>
          </p:nvPr>
        </p:nvSpPr>
        <p:spPr>
          <a:xfrm>
            <a:off x="242851" y="800562"/>
            <a:ext cx="7633742" cy="3326329"/>
          </a:xfrm>
        </p:spPr>
        <p:txBody>
          <a:bodyPr/>
          <a:lstStyle/>
          <a:p>
            <a:pPr marL="0" indent="0">
              <a:buNone/>
            </a:pPr>
            <a:r>
              <a:rPr lang="en-US" dirty="0"/>
              <a:t>A version control system allows users to keep track of the changes in software development projects and enable them to collaborate on those projects. Using it, the developers can work together on code and separate their tasks through branches. </a:t>
            </a:r>
          </a:p>
          <a:p>
            <a:pPr marL="0" indent="0">
              <a:buNone/>
            </a:pPr>
            <a:r>
              <a:rPr lang="en-US" dirty="0"/>
              <a:t>Examples :   GIT, CVS, SVN, Bitkeeper  etc.</a:t>
            </a:r>
          </a:p>
        </p:txBody>
      </p:sp>
      <p:pic>
        <p:nvPicPr>
          <p:cNvPr id="7" name="Picture 6" descr="A picture containing drawing&#10;&#10;Description automatically generated">
            <a:extLst>
              <a:ext uri="{FF2B5EF4-FFF2-40B4-BE49-F238E27FC236}">
                <a16:creationId xmlns:a16="http://schemas.microsoft.com/office/drawing/2014/main" id="{3BAC9FBC-6A52-405A-B419-40A4FE6EF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2532" y="3869317"/>
            <a:ext cx="1171136" cy="1081861"/>
          </a:xfrm>
          <a:prstGeom prst="rect">
            <a:avLst/>
          </a:prstGeom>
        </p:spPr>
      </p:pic>
      <p:pic>
        <p:nvPicPr>
          <p:cNvPr id="9" name="Picture 8" descr="A close up of a map&#10;&#10;Description automatically generated">
            <a:extLst>
              <a:ext uri="{FF2B5EF4-FFF2-40B4-BE49-F238E27FC236}">
                <a16:creationId xmlns:a16="http://schemas.microsoft.com/office/drawing/2014/main" id="{43E61D0A-551A-49C8-BD79-211D93F2F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649" y="1774989"/>
            <a:ext cx="3061481" cy="2094328"/>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2684CCC-521C-4FF2-91F0-236DDD81CA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4779" y="2437407"/>
            <a:ext cx="3499108" cy="2189722"/>
          </a:xfrm>
          <a:prstGeom prst="rect">
            <a:avLst/>
          </a:prstGeom>
        </p:spPr>
      </p:pic>
      <p:pic>
        <p:nvPicPr>
          <p:cNvPr id="13" name="Picture 12">
            <a:extLst>
              <a:ext uri="{FF2B5EF4-FFF2-40B4-BE49-F238E27FC236}">
                <a16:creationId xmlns:a16="http://schemas.microsoft.com/office/drawing/2014/main" id="{92D1628A-6686-4395-BBBD-5235BEE684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7270" y="3869317"/>
            <a:ext cx="1198250" cy="1198250"/>
          </a:xfrm>
          <a:prstGeom prst="rect">
            <a:avLst/>
          </a:prstGeom>
        </p:spPr>
      </p:pic>
      <p:sp>
        <p:nvSpPr>
          <p:cNvPr id="5" name="Title 4">
            <a:extLst>
              <a:ext uri="{FF2B5EF4-FFF2-40B4-BE49-F238E27FC236}">
                <a16:creationId xmlns:a16="http://schemas.microsoft.com/office/drawing/2014/main" id="{68FEEC93-12DE-457B-A389-05CDB12384FE}"/>
              </a:ext>
            </a:extLst>
          </p:cNvPr>
          <p:cNvSpPr>
            <a:spLocks noGrp="1"/>
          </p:cNvSpPr>
          <p:nvPr>
            <p:ph type="title"/>
          </p:nvPr>
        </p:nvSpPr>
        <p:spPr>
          <a:xfrm>
            <a:off x="317565" y="-101015"/>
            <a:ext cx="7886700" cy="994172"/>
          </a:xfrm>
        </p:spPr>
        <p:txBody>
          <a:bodyPr/>
          <a:lstStyle/>
          <a:p>
            <a:r>
              <a:rPr lang="en-IN" dirty="0">
                <a:solidFill>
                  <a:schemeClr val="bg1"/>
                </a:solidFill>
              </a:rPr>
              <a:t>What is Version Control?</a:t>
            </a:r>
          </a:p>
        </p:txBody>
      </p:sp>
      <p:sp>
        <p:nvSpPr>
          <p:cNvPr id="8" name="Rectangle 7">
            <a:extLst>
              <a:ext uri="{FF2B5EF4-FFF2-40B4-BE49-F238E27FC236}">
                <a16:creationId xmlns:a16="http://schemas.microsoft.com/office/drawing/2014/main" id="{C9FBCFB6-2549-4793-971B-50E426DE3C74}"/>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7FA136D-8950-4B64-9B51-15FFB3355E70}"/>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54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313D-5DB7-4810-A366-D9661DC44E55}"/>
              </a:ext>
            </a:extLst>
          </p:cNvPr>
          <p:cNvSpPr>
            <a:spLocks noGrp="1"/>
          </p:cNvSpPr>
          <p:nvPr>
            <p:ph type="title"/>
          </p:nvPr>
        </p:nvSpPr>
        <p:spPr>
          <a:xfrm>
            <a:off x="205428" y="-167982"/>
            <a:ext cx="8733144" cy="1119099"/>
          </a:xfrm>
        </p:spPr>
        <p:txBody>
          <a:bodyPr>
            <a:normAutofit/>
          </a:bodyPr>
          <a:lstStyle/>
          <a:p>
            <a:r>
              <a:rPr lang="en-US" dirty="0">
                <a:solidFill>
                  <a:schemeClr val="bg1"/>
                </a:solidFill>
              </a:rPr>
              <a:t>Types Of Version Controlling  Systems</a:t>
            </a:r>
          </a:p>
        </p:txBody>
      </p:sp>
      <p:sp>
        <p:nvSpPr>
          <p:cNvPr id="3" name="Content Placeholder 2">
            <a:extLst>
              <a:ext uri="{FF2B5EF4-FFF2-40B4-BE49-F238E27FC236}">
                <a16:creationId xmlns:a16="http://schemas.microsoft.com/office/drawing/2014/main" id="{D9F36842-AF1E-47B0-93C8-6784CE0E230E}"/>
              </a:ext>
            </a:extLst>
          </p:cNvPr>
          <p:cNvSpPr>
            <a:spLocks noGrp="1"/>
          </p:cNvSpPr>
          <p:nvPr>
            <p:ph idx="1"/>
          </p:nvPr>
        </p:nvSpPr>
        <p:spPr>
          <a:xfrm>
            <a:off x="938759" y="1714501"/>
            <a:ext cx="4511923" cy="2695193"/>
          </a:xfrm>
        </p:spPr>
        <p:txBody>
          <a:bodyPr>
            <a:normAutofit/>
          </a:bodyPr>
          <a:lstStyle/>
          <a:p>
            <a:r>
              <a:rPr lang="en-US" dirty="0"/>
              <a:t>Local Version Controlling</a:t>
            </a:r>
          </a:p>
          <a:p>
            <a:r>
              <a:rPr lang="en-US" dirty="0"/>
              <a:t>Centralized Version Controlling</a:t>
            </a:r>
          </a:p>
          <a:p>
            <a:r>
              <a:rPr lang="en-US" dirty="0"/>
              <a:t>Distributed Version Controlling </a:t>
            </a:r>
          </a:p>
        </p:txBody>
      </p:sp>
      <p:pic>
        <p:nvPicPr>
          <p:cNvPr id="7" name="Picture 6" descr="A picture containing drawing&#10;&#10;Description automatically generated">
            <a:extLst>
              <a:ext uri="{FF2B5EF4-FFF2-40B4-BE49-F238E27FC236}">
                <a16:creationId xmlns:a16="http://schemas.microsoft.com/office/drawing/2014/main" id="{FFCC5423-7867-4FDD-AD01-8246CF4B6221}"/>
              </a:ext>
            </a:extLst>
          </p:cNvPr>
          <p:cNvPicPr>
            <a:picLocks noChangeAspect="1"/>
          </p:cNvPicPr>
          <p:nvPr/>
        </p:nvPicPr>
        <p:blipFill rotWithShape="1">
          <a:blip r:embed="rId3">
            <a:extLst>
              <a:ext uri="{28A0092B-C50C-407E-A947-70E740481C1C}">
                <a14:useLocalDpi xmlns:a14="http://schemas.microsoft.com/office/drawing/2010/main" val="0"/>
              </a:ext>
            </a:extLst>
          </a:blip>
          <a:srcRect l="8365" r="9035"/>
          <a:stretch/>
        </p:blipFill>
        <p:spPr>
          <a:xfrm>
            <a:off x="6745995" y="1396042"/>
            <a:ext cx="1656050" cy="1654040"/>
          </a:xfrm>
          <a:custGeom>
            <a:avLst/>
            <a:gdLst/>
            <a:ahLst/>
            <a:cxnLst/>
            <a:rect l="l" t="t" r="r" b="b"/>
            <a:pathLst>
              <a:path w="2208067" h="2205387">
                <a:moveTo>
                  <a:pt x="1104034" y="0"/>
                </a:moveTo>
                <a:lnTo>
                  <a:pt x="1125458" y="2008"/>
                </a:lnTo>
                <a:lnTo>
                  <a:pt x="1146213" y="7364"/>
                </a:lnTo>
                <a:lnTo>
                  <a:pt x="1166298" y="15399"/>
                </a:lnTo>
                <a:lnTo>
                  <a:pt x="1187053" y="25441"/>
                </a:lnTo>
                <a:lnTo>
                  <a:pt x="1206470" y="36823"/>
                </a:lnTo>
                <a:lnTo>
                  <a:pt x="1226555" y="48875"/>
                </a:lnTo>
                <a:lnTo>
                  <a:pt x="1246641" y="59586"/>
                </a:lnTo>
                <a:lnTo>
                  <a:pt x="1266726" y="70298"/>
                </a:lnTo>
                <a:lnTo>
                  <a:pt x="1286811" y="78332"/>
                </a:lnTo>
                <a:lnTo>
                  <a:pt x="1307567" y="83689"/>
                </a:lnTo>
                <a:lnTo>
                  <a:pt x="1328322" y="86367"/>
                </a:lnTo>
                <a:lnTo>
                  <a:pt x="1350416" y="86367"/>
                </a:lnTo>
                <a:lnTo>
                  <a:pt x="1373180" y="85029"/>
                </a:lnTo>
                <a:lnTo>
                  <a:pt x="1395942" y="82350"/>
                </a:lnTo>
                <a:lnTo>
                  <a:pt x="1418706" y="79003"/>
                </a:lnTo>
                <a:lnTo>
                  <a:pt x="1441471" y="76324"/>
                </a:lnTo>
                <a:lnTo>
                  <a:pt x="1464234" y="74315"/>
                </a:lnTo>
                <a:lnTo>
                  <a:pt x="1485659" y="74985"/>
                </a:lnTo>
                <a:lnTo>
                  <a:pt x="1506414" y="77664"/>
                </a:lnTo>
                <a:lnTo>
                  <a:pt x="1526499" y="83689"/>
                </a:lnTo>
                <a:lnTo>
                  <a:pt x="1543237" y="92393"/>
                </a:lnTo>
                <a:lnTo>
                  <a:pt x="1559305" y="103775"/>
                </a:lnTo>
                <a:lnTo>
                  <a:pt x="1573365" y="117165"/>
                </a:lnTo>
                <a:lnTo>
                  <a:pt x="1587426" y="132563"/>
                </a:lnTo>
                <a:lnTo>
                  <a:pt x="1600146" y="148632"/>
                </a:lnTo>
                <a:lnTo>
                  <a:pt x="1612866" y="165370"/>
                </a:lnTo>
                <a:lnTo>
                  <a:pt x="1625587" y="182108"/>
                </a:lnTo>
                <a:lnTo>
                  <a:pt x="1638308" y="198177"/>
                </a:lnTo>
                <a:lnTo>
                  <a:pt x="1651699" y="213575"/>
                </a:lnTo>
                <a:lnTo>
                  <a:pt x="1667097" y="226966"/>
                </a:lnTo>
                <a:lnTo>
                  <a:pt x="1681826" y="239018"/>
                </a:lnTo>
                <a:lnTo>
                  <a:pt x="1698565" y="248390"/>
                </a:lnTo>
                <a:lnTo>
                  <a:pt x="1716642" y="256425"/>
                </a:lnTo>
                <a:lnTo>
                  <a:pt x="1736058" y="263119"/>
                </a:lnTo>
                <a:lnTo>
                  <a:pt x="1756144" y="269145"/>
                </a:lnTo>
                <a:lnTo>
                  <a:pt x="1776228" y="274501"/>
                </a:lnTo>
                <a:lnTo>
                  <a:pt x="1796984" y="279857"/>
                </a:lnTo>
                <a:lnTo>
                  <a:pt x="1816399" y="285883"/>
                </a:lnTo>
                <a:lnTo>
                  <a:pt x="1835816" y="292578"/>
                </a:lnTo>
                <a:lnTo>
                  <a:pt x="1853892" y="300613"/>
                </a:lnTo>
                <a:lnTo>
                  <a:pt x="1869960" y="310655"/>
                </a:lnTo>
                <a:lnTo>
                  <a:pt x="1884691" y="322706"/>
                </a:lnTo>
                <a:lnTo>
                  <a:pt x="1896741" y="337436"/>
                </a:lnTo>
                <a:lnTo>
                  <a:pt x="1906785" y="353504"/>
                </a:lnTo>
                <a:lnTo>
                  <a:pt x="1914819" y="371581"/>
                </a:lnTo>
                <a:lnTo>
                  <a:pt x="1921514" y="390998"/>
                </a:lnTo>
                <a:lnTo>
                  <a:pt x="1927540" y="410413"/>
                </a:lnTo>
                <a:lnTo>
                  <a:pt x="1932896" y="431169"/>
                </a:lnTo>
                <a:lnTo>
                  <a:pt x="1938252" y="451253"/>
                </a:lnTo>
                <a:lnTo>
                  <a:pt x="1944278" y="471339"/>
                </a:lnTo>
                <a:lnTo>
                  <a:pt x="1950972" y="490756"/>
                </a:lnTo>
                <a:lnTo>
                  <a:pt x="1959007" y="508832"/>
                </a:lnTo>
                <a:lnTo>
                  <a:pt x="1968380" y="525570"/>
                </a:lnTo>
                <a:lnTo>
                  <a:pt x="1980431" y="540300"/>
                </a:lnTo>
                <a:lnTo>
                  <a:pt x="1993822" y="555699"/>
                </a:lnTo>
                <a:lnTo>
                  <a:pt x="2009221" y="569088"/>
                </a:lnTo>
                <a:lnTo>
                  <a:pt x="2025959" y="581810"/>
                </a:lnTo>
                <a:lnTo>
                  <a:pt x="2042697" y="594531"/>
                </a:lnTo>
                <a:lnTo>
                  <a:pt x="2059434" y="607251"/>
                </a:lnTo>
                <a:lnTo>
                  <a:pt x="2075502" y="619972"/>
                </a:lnTo>
                <a:lnTo>
                  <a:pt x="2090901" y="634032"/>
                </a:lnTo>
                <a:lnTo>
                  <a:pt x="2104293" y="648092"/>
                </a:lnTo>
                <a:lnTo>
                  <a:pt x="2115673" y="664160"/>
                </a:lnTo>
                <a:lnTo>
                  <a:pt x="2124377" y="680898"/>
                </a:lnTo>
                <a:lnTo>
                  <a:pt x="2130403" y="700983"/>
                </a:lnTo>
                <a:lnTo>
                  <a:pt x="2133081" y="721738"/>
                </a:lnTo>
                <a:lnTo>
                  <a:pt x="2133751" y="743163"/>
                </a:lnTo>
                <a:lnTo>
                  <a:pt x="2131741" y="765926"/>
                </a:lnTo>
                <a:lnTo>
                  <a:pt x="2129065" y="788690"/>
                </a:lnTo>
                <a:lnTo>
                  <a:pt x="2125717" y="811455"/>
                </a:lnTo>
                <a:lnTo>
                  <a:pt x="2123039" y="834217"/>
                </a:lnTo>
                <a:lnTo>
                  <a:pt x="2121699" y="856981"/>
                </a:lnTo>
                <a:lnTo>
                  <a:pt x="2121699" y="879075"/>
                </a:lnTo>
                <a:lnTo>
                  <a:pt x="2124377" y="899830"/>
                </a:lnTo>
                <a:lnTo>
                  <a:pt x="2129733" y="920585"/>
                </a:lnTo>
                <a:lnTo>
                  <a:pt x="2137767" y="940001"/>
                </a:lnTo>
                <a:lnTo>
                  <a:pt x="2147811" y="960086"/>
                </a:lnTo>
                <a:lnTo>
                  <a:pt x="2159193" y="980172"/>
                </a:lnTo>
                <a:lnTo>
                  <a:pt x="2171243" y="1000258"/>
                </a:lnTo>
                <a:lnTo>
                  <a:pt x="2182625" y="1019674"/>
                </a:lnTo>
                <a:lnTo>
                  <a:pt x="2192669" y="1040429"/>
                </a:lnTo>
                <a:lnTo>
                  <a:pt x="2200702" y="1060514"/>
                </a:lnTo>
                <a:lnTo>
                  <a:pt x="2206059" y="1081269"/>
                </a:lnTo>
                <a:lnTo>
                  <a:pt x="2208067" y="1102693"/>
                </a:lnTo>
                <a:lnTo>
                  <a:pt x="2206059" y="1124117"/>
                </a:lnTo>
                <a:lnTo>
                  <a:pt x="2200702" y="1144872"/>
                </a:lnTo>
                <a:lnTo>
                  <a:pt x="2192669" y="1164959"/>
                </a:lnTo>
                <a:lnTo>
                  <a:pt x="2182625" y="1185713"/>
                </a:lnTo>
                <a:lnTo>
                  <a:pt x="2171243" y="1205130"/>
                </a:lnTo>
                <a:lnTo>
                  <a:pt x="2159193" y="1225216"/>
                </a:lnTo>
                <a:lnTo>
                  <a:pt x="2147811" y="1245301"/>
                </a:lnTo>
                <a:lnTo>
                  <a:pt x="2137767" y="1265386"/>
                </a:lnTo>
                <a:lnTo>
                  <a:pt x="2129733" y="1284802"/>
                </a:lnTo>
                <a:lnTo>
                  <a:pt x="2124377" y="1305558"/>
                </a:lnTo>
                <a:lnTo>
                  <a:pt x="2121699" y="1326312"/>
                </a:lnTo>
                <a:lnTo>
                  <a:pt x="2121699" y="1348406"/>
                </a:lnTo>
                <a:lnTo>
                  <a:pt x="2123039" y="1371169"/>
                </a:lnTo>
                <a:lnTo>
                  <a:pt x="2125717" y="1393933"/>
                </a:lnTo>
                <a:lnTo>
                  <a:pt x="2129065" y="1416697"/>
                </a:lnTo>
                <a:lnTo>
                  <a:pt x="2131741" y="1439461"/>
                </a:lnTo>
                <a:lnTo>
                  <a:pt x="2133751" y="1462224"/>
                </a:lnTo>
                <a:lnTo>
                  <a:pt x="2133081" y="1483649"/>
                </a:lnTo>
                <a:lnTo>
                  <a:pt x="2130403" y="1504404"/>
                </a:lnTo>
                <a:lnTo>
                  <a:pt x="2124377" y="1524489"/>
                </a:lnTo>
                <a:lnTo>
                  <a:pt x="2115673" y="1541227"/>
                </a:lnTo>
                <a:lnTo>
                  <a:pt x="2104293" y="1557295"/>
                </a:lnTo>
                <a:lnTo>
                  <a:pt x="2090901" y="1571355"/>
                </a:lnTo>
                <a:lnTo>
                  <a:pt x="2075502" y="1585414"/>
                </a:lnTo>
                <a:lnTo>
                  <a:pt x="2059434" y="1598135"/>
                </a:lnTo>
                <a:lnTo>
                  <a:pt x="2042697" y="1610856"/>
                </a:lnTo>
                <a:lnTo>
                  <a:pt x="2025959" y="1623577"/>
                </a:lnTo>
                <a:lnTo>
                  <a:pt x="2009221" y="1636298"/>
                </a:lnTo>
                <a:lnTo>
                  <a:pt x="1993822" y="1649688"/>
                </a:lnTo>
                <a:lnTo>
                  <a:pt x="1980431" y="1665087"/>
                </a:lnTo>
                <a:lnTo>
                  <a:pt x="1968380" y="1679817"/>
                </a:lnTo>
                <a:lnTo>
                  <a:pt x="1959007" y="1696554"/>
                </a:lnTo>
                <a:lnTo>
                  <a:pt x="1950972" y="1714631"/>
                </a:lnTo>
                <a:lnTo>
                  <a:pt x="1944278" y="1734047"/>
                </a:lnTo>
                <a:lnTo>
                  <a:pt x="1938252" y="1754133"/>
                </a:lnTo>
                <a:lnTo>
                  <a:pt x="1932896" y="1774219"/>
                </a:lnTo>
                <a:lnTo>
                  <a:pt x="1927540" y="1794974"/>
                </a:lnTo>
                <a:lnTo>
                  <a:pt x="1921514" y="1814390"/>
                </a:lnTo>
                <a:lnTo>
                  <a:pt x="1914819" y="1833805"/>
                </a:lnTo>
                <a:lnTo>
                  <a:pt x="1906785" y="1851883"/>
                </a:lnTo>
                <a:lnTo>
                  <a:pt x="1896741" y="1867952"/>
                </a:lnTo>
                <a:lnTo>
                  <a:pt x="1884691" y="1882680"/>
                </a:lnTo>
                <a:lnTo>
                  <a:pt x="1869960" y="1894732"/>
                </a:lnTo>
                <a:lnTo>
                  <a:pt x="1853892" y="1904774"/>
                </a:lnTo>
                <a:lnTo>
                  <a:pt x="1835816" y="1912808"/>
                </a:lnTo>
                <a:lnTo>
                  <a:pt x="1816399" y="1919504"/>
                </a:lnTo>
                <a:lnTo>
                  <a:pt x="1796984" y="1925529"/>
                </a:lnTo>
                <a:lnTo>
                  <a:pt x="1776228" y="1930886"/>
                </a:lnTo>
                <a:lnTo>
                  <a:pt x="1756144" y="1936242"/>
                </a:lnTo>
                <a:lnTo>
                  <a:pt x="1736058" y="1942267"/>
                </a:lnTo>
                <a:lnTo>
                  <a:pt x="1716642" y="1948962"/>
                </a:lnTo>
                <a:lnTo>
                  <a:pt x="1698565" y="1956997"/>
                </a:lnTo>
                <a:lnTo>
                  <a:pt x="1681826" y="1966370"/>
                </a:lnTo>
                <a:lnTo>
                  <a:pt x="1667097" y="1978420"/>
                </a:lnTo>
                <a:lnTo>
                  <a:pt x="1651699" y="1991811"/>
                </a:lnTo>
                <a:lnTo>
                  <a:pt x="1638308" y="2007210"/>
                </a:lnTo>
                <a:lnTo>
                  <a:pt x="1625587" y="2023278"/>
                </a:lnTo>
                <a:lnTo>
                  <a:pt x="1612866" y="2040016"/>
                </a:lnTo>
                <a:lnTo>
                  <a:pt x="1600146" y="2056754"/>
                </a:lnTo>
                <a:lnTo>
                  <a:pt x="1587426" y="2072823"/>
                </a:lnTo>
                <a:lnTo>
                  <a:pt x="1573365" y="2088222"/>
                </a:lnTo>
                <a:lnTo>
                  <a:pt x="1559305" y="2101612"/>
                </a:lnTo>
                <a:lnTo>
                  <a:pt x="1543237" y="2112994"/>
                </a:lnTo>
                <a:lnTo>
                  <a:pt x="1526499" y="2121698"/>
                </a:lnTo>
                <a:lnTo>
                  <a:pt x="1506414" y="2127723"/>
                </a:lnTo>
                <a:lnTo>
                  <a:pt x="1485659" y="2130402"/>
                </a:lnTo>
                <a:lnTo>
                  <a:pt x="1464234" y="2131071"/>
                </a:lnTo>
                <a:lnTo>
                  <a:pt x="1441471" y="2129062"/>
                </a:lnTo>
                <a:lnTo>
                  <a:pt x="1418706" y="2126385"/>
                </a:lnTo>
                <a:lnTo>
                  <a:pt x="1395942" y="2123036"/>
                </a:lnTo>
                <a:lnTo>
                  <a:pt x="1373180" y="2120359"/>
                </a:lnTo>
                <a:lnTo>
                  <a:pt x="1350416" y="2119020"/>
                </a:lnTo>
                <a:lnTo>
                  <a:pt x="1328322" y="2119020"/>
                </a:lnTo>
                <a:lnTo>
                  <a:pt x="1307567" y="2121698"/>
                </a:lnTo>
                <a:lnTo>
                  <a:pt x="1286811" y="2127054"/>
                </a:lnTo>
                <a:lnTo>
                  <a:pt x="1266726" y="2135088"/>
                </a:lnTo>
                <a:lnTo>
                  <a:pt x="1246641" y="2145800"/>
                </a:lnTo>
                <a:lnTo>
                  <a:pt x="1226555" y="2156513"/>
                </a:lnTo>
                <a:lnTo>
                  <a:pt x="1206470" y="2168563"/>
                </a:lnTo>
                <a:lnTo>
                  <a:pt x="1187053" y="2179945"/>
                </a:lnTo>
                <a:lnTo>
                  <a:pt x="1166298" y="2189988"/>
                </a:lnTo>
                <a:lnTo>
                  <a:pt x="1146213" y="2198023"/>
                </a:lnTo>
                <a:lnTo>
                  <a:pt x="1125458" y="2203379"/>
                </a:lnTo>
                <a:lnTo>
                  <a:pt x="1104034" y="2205387"/>
                </a:lnTo>
                <a:lnTo>
                  <a:pt x="1082609" y="2203379"/>
                </a:lnTo>
                <a:lnTo>
                  <a:pt x="1061855" y="2198023"/>
                </a:lnTo>
                <a:lnTo>
                  <a:pt x="1041769" y="2189988"/>
                </a:lnTo>
                <a:lnTo>
                  <a:pt x="1021014" y="2179945"/>
                </a:lnTo>
                <a:lnTo>
                  <a:pt x="1001598" y="2168563"/>
                </a:lnTo>
                <a:lnTo>
                  <a:pt x="981512" y="2156513"/>
                </a:lnTo>
                <a:lnTo>
                  <a:pt x="961427" y="2145800"/>
                </a:lnTo>
                <a:lnTo>
                  <a:pt x="941342" y="2135088"/>
                </a:lnTo>
                <a:lnTo>
                  <a:pt x="921925" y="2127054"/>
                </a:lnTo>
                <a:lnTo>
                  <a:pt x="900501" y="2121698"/>
                </a:lnTo>
                <a:lnTo>
                  <a:pt x="879747" y="2119020"/>
                </a:lnTo>
                <a:lnTo>
                  <a:pt x="857651" y="2119020"/>
                </a:lnTo>
                <a:lnTo>
                  <a:pt x="834888" y="2120359"/>
                </a:lnTo>
                <a:lnTo>
                  <a:pt x="812125" y="2123036"/>
                </a:lnTo>
                <a:lnTo>
                  <a:pt x="789361" y="2126385"/>
                </a:lnTo>
                <a:lnTo>
                  <a:pt x="766598" y="2129062"/>
                </a:lnTo>
                <a:lnTo>
                  <a:pt x="743834" y="2131071"/>
                </a:lnTo>
                <a:lnTo>
                  <a:pt x="722410" y="2130402"/>
                </a:lnTo>
                <a:lnTo>
                  <a:pt x="701655" y="2127723"/>
                </a:lnTo>
                <a:lnTo>
                  <a:pt x="681569" y="2121698"/>
                </a:lnTo>
                <a:lnTo>
                  <a:pt x="664831" y="2112994"/>
                </a:lnTo>
                <a:lnTo>
                  <a:pt x="648763" y="2101612"/>
                </a:lnTo>
                <a:lnTo>
                  <a:pt x="634703" y="2088222"/>
                </a:lnTo>
                <a:lnTo>
                  <a:pt x="620642" y="2072823"/>
                </a:lnTo>
                <a:lnTo>
                  <a:pt x="607922" y="2056754"/>
                </a:lnTo>
                <a:lnTo>
                  <a:pt x="595201" y="2040016"/>
                </a:lnTo>
                <a:lnTo>
                  <a:pt x="582481" y="2023278"/>
                </a:lnTo>
                <a:lnTo>
                  <a:pt x="569760" y="2007210"/>
                </a:lnTo>
                <a:lnTo>
                  <a:pt x="556368" y="1991811"/>
                </a:lnTo>
                <a:lnTo>
                  <a:pt x="540970" y="1978420"/>
                </a:lnTo>
                <a:lnTo>
                  <a:pt x="526241" y="1966370"/>
                </a:lnTo>
                <a:lnTo>
                  <a:pt x="509504" y="1956997"/>
                </a:lnTo>
                <a:lnTo>
                  <a:pt x="491426" y="1948962"/>
                </a:lnTo>
                <a:lnTo>
                  <a:pt x="472011" y="1942267"/>
                </a:lnTo>
                <a:lnTo>
                  <a:pt x="451925" y="1936242"/>
                </a:lnTo>
                <a:lnTo>
                  <a:pt x="431839" y="1930886"/>
                </a:lnTo>
                <a:lnTo>
                  <a:pt x="411084" y="1925529"/>
                </a:lnTo>
                <a:lnTo>
                  <a:pt x="391668" y="1919504"/>
                </a:lnTo>
                <a:lnTo>
                  <a:pt x="372252" y="1912808"/>
                </a:lnTo>
                <a:lnTo>
                  <a:pt x="354176" y="1904774"/>
                </a:lnTo>
                <a:lnTo>
                  <a:pt x="338107" y="1894732"/>
                </a:lnTo>
                <a:lnTo>
                  <a:pt x="323377" y="1882680"/>
                </a:lnTo>
                <a:lnTo>
                  <a:pt x="311327" y="1867952"/>
                </a:lnTo>
                <a:lnTo>
                  <a:pt x="301283" y="1851883"/>
                </a:lnTo>
                <a:lnTo>
                  <a:pt x="293250" y="1833805"/>
                </a:lnTo>
                <a:lnTo>
                  <a:pt x="286555" y="1814390"/>
                </a:lnTo>
                <a:lnTo>
                  <a:pt x="280529" y="1794974"/>
                </a:lnTo>
                <a:lnTo>
                  <a:pt x="275173" y="1774219"/>
                </a:lnTo>
                <a:lnTo>
                  <a:pt x="269817" y="1754133"/>
                </a:lnTo>
                <a:lnTo>
                  <a:pt x="263791" y="1734047"/>
                </a:lnTo>
                <a:lnTo>
                  <a:pt x="257096" y="1714631"/>
                </a:lnTo>
                <a:lnTo>
                  <a:pt x="249062" y="1696554"/>
                </a:lnTo>
                <a:lnTo>
                  <a:pt x="239688" y="1679817"/>
                </a:lnTo>
                <a:lnTo>
                  <a:pt x="227636" y="1665087"/>
                </a:lnTo>
                <a:lnTo>
                  <a:pt x="214246" y="1649688"/>
                </a:lnTo>
                <a:lnTo>
                  <a:pt x="198848" y="1636298"/>
                </a:lnTo>
                <a:lnTo>
                  <a:pt x="182778" y="1623577"/>
                </a:lnTo>
                <a:lnTo>
                  <a:pt x="165371" y="1610856"/>
                </a:lnTo>
                <a:lnTo>
                  <a:pt x="148634" y="1598135"/>
                </a:lnTo>
                <a:lnTo>
                  <a:pt x="132565" y="1585414"/>
                </a:lnTo>
                <a:lnTo>
                  <a:pt x="117167" y="1571355"/>
                </a:lnTo>
                <a:lnTo>
                  <a:pt x="103776" y="1557295"/>
                </a:lnTo>
                <a:lnTo>
                  <a:pt x="92394" y="1541227"/>
                </a:lnTo>
                <a:lnTo>
                  <a:pt x="83691" y="1524489"/>
                </a:lnTo>
                <a:lnTo>
                  <a:pt x="77665" y="1504404"/>
                </a:lnTo>
                <a:lnTo>
                  <a:pt x="74987" y="1483649"/>
                </a:lnTo>
                <a:lnTo>
                  <a:pt x="74317" y="1462224"/>
                </a:lnTo>
                <a:lnTo>
                  <a:pt x="76327" y="1439461"/>
                </a:lnTo>
                <a:lnTo>
                  <a:pt x="79004" y="1416697"/>
                </a:lnTo>
                <a:lnTo>
                  <a:pt x="82352" y="1393933"/>
                </a:lnTo>
                <a:lnTo>
                  <a:pt x="85030" y="1371169"/>
                </a:lnTo>
                <a:lnTo>
                  <a:pt x="86368" y="1348406"/>
                </a:lnTo>
                <a:lnTo>
                  <a:pt x="86368" y="1326312"/>
                </a:lnTo>
                <a:lnTo>
                  <a:pt x="83691" y="1305558"/>
                </a:lnTo>
                <a:lnTo>
                  <a:pt x="78334" y="1284802"/>
                </a:lnTo>
                <a:lnTo>
                  <a:pt x="70301" y="1265386"/>
                </a:lnTo>
                <a:lnTo>
                  <a:pt x="59588" y="1245301"/>
                </a:lnTo>
                <a:lnTo>
                  <a:pt x="48876" y="1225216"/>
                </a:lnTo>
                <a:lnTo>
                  <a:pt x="36825" y="1205130"/>
                </a:lnTo>
                <a:lnTo>
                  <a:pt x="25442" y="1185713"/>
                </a:lnTo>
                <a:lnTo>
                  <a:pt x="15399" y="1164959"/>
                </a:lnTo>
                <a:lnTo>
                  <a:pt x="7365" y="1144872"/>
                </a:lnTo>
                <a:lnTo>
                  <a:pt x="2009" y="1124117"/>
                </a:lnTo>
                <a:lnTo>
                  <a:pt x="0" y="1102693"/>
                </a:lnTo>
                <a:lnTo>
                  <a:pt x="2009" y="1081269"/>
                </a:lnTo>
                <a:lnTo>
                  <a:pt x="7365" y="1060514"/>
                </a:lnTo>
                <a:lnTo>
                  <a:pt x="15399" y="1040429"/>
                </a:lnTo>
                <a:lnTo>
                  <a:pt x="25442" y="1019674"/>
                </a:lnTo>
                <a:lnTo>
                  <a:pt x="36825" y="1000258"/>
                </a:lnTo>
                <a:lnTo>
                  <a:pt x="48876" y="980172"/>
                </a:lnTo>
                <a:lnTo>
                  <a:pt x="59588" y="960086"/>
                </a:lnTo>
                <a:lnTo>
                  <a:pt x="70301" y="940001"/>
                </a:lnTo>
                <a:lnTo>
                  <a:pt x="78334" y="920585"/>
                </a:lnTo>
                <a:lnTo>
                  <a:pt x="83691" y="899830"/>
                </a:lnTo>
                <a:lnTo>
                  <a:pt x="86368" y="879075"/>
                </a:lnTo>
                <a:lnTo>
                  <a:pt x="86368" y="856981"/>
                </a:lnTo>
                <a:lnTo>
                  <a:pt x="85030" y="834217"/>
                </a:lnTo>
                <a:lnTo>
                  <a:pt x="82352" y="811455"/>
                </a:lnTo>
                <a:lnTo>
                  <a:pt x="79004" y="788690"/>
                </a:lnTo>
                <a:lnTo>
                  <a:pt x="76327" y="765926"/>
                </a:lnTo>
                <a:lnTo>
                  <a:pt x="74317" y="743163"/>
                </a:lnTo>
                <a:lnTo>
                  <a:pt x="74987" y="721738"/>
                </a:lnTo>
                <a:lnTo>
                  <a:pt x="77665" y="700983"/>
                </a:lnTo>
                <a:lnTo>
                  <a:pt x="83691" y="680898"/>
                </a:lnTo>
                <a:lnTo>
                  <a:pt x="92394" y="664160"/>
                </a:lnTo>
                <a:lnTo>
                  <a:pt x="103776" y="648092"/>
                </a:lnTo>
                <a:lnTo>
                  <a:pt x="117167" y="634032"/>
                </a:lnTo>
                <a:lnTo>
                  <a:pt x="132565" y="619972"/>
                </a:lnTo>
                <a:lnTo>
                  <a:pt x="148634" y="607251"/>
                </a:lnTo>
                <a:lnTo>
                  <a:pt x="165371" y="594531"/>
                </a:lnTo>
                <a:lnTo>
                  <a:pt x="182778" y="581810"/>
                </a:lnTo>
                <a:lnTo>
                  <a:pt x="198848" y="569088"/>
                </a:lnTo>
                <a:lnTo>
                  <a:pt x="214246" y="555699"/>
                </a:lnTo>
                <a:lnTo>
                  <a:pt x="227636" y="540300"/>
                </a:lnTo>
                <a:lnTo>
                  <a:pt x="239688" y="525570"/>
                </a:lnTo>
                <a:lnTo>
                  <a:pt x="249062" y="508832"/>
                </a:lnTo>
                <a:lnTo>
                  <a:pt x="257096" y="490756"/>
                </a:lnTo>
                <a:lnTo>
                  <a:pt x="263791" y="471339"/>
                </a:lnTo>
                <a:lnTo>
                  <a:pt x="269817" y="451253"/>
                </a:lnTo>
                <a:lnTo>
                  <a:pt x="275173" y="431169"/>
                </a:lnTo>
                <a:lnTo>
                  <a:pt x="280529" y="410413"/>
                </a:lnTo>
                <a:lnTo>
                  <a:pt x="286555" y="390998"/>
                </a:lnTo>
                <a:lnTo>
                  <a:pt x="293250" y="371581"/>
                </a:lnTo>
                <a:lnTo>
                  <a:pt x="301283" y="353504"/>
                </a:lnTo>
                <a:lnTo>
                  <a:pt x="311327" y="337436"/>
                </a:lnTo>
                <a:lnTo>
                  <a:pt x="323377" y="322706"/>
                </a:lnTo>
                <a:lnTo>
                  <a:pt x="338107" y="310655"/>
                </a:lnTo>
                <a:lnTo>
                  <a:pt x="354176" y="300613"/>
                </a:lnTo>
                <a:lnTo>
                  <a:pt x="372252" y="292578"/>
                </a:lnTo>
                <a:lnTo>
                  <a:pt x="391668" y="285883"/>
                </a:lnTo>
                <a:lnTo>
                  <a:pt x="411084" y="279857"/>
                </a:lnTo>
                <a:lnTo>
                  <a:pt x="431839" y="274501"/>
                </a:lnTo>
                <a:lnTo>
                  <a:pt x="451925" y="269145"/>
                </a:lnTo>
                <a:lnTo>
                  <a:pt x="472011" y="263119"/>
                </a:lnTo>
                <a:lnTo>
                  <a:pt x="491426" y="256425"/>
                </a:lnTo>
                <a:lnTo>
                  <a:pt x="509504" y="248390"/>
                </a:lnTo>
                <a:lnTo>
                  <a:pt x="526241" y="239018"/>
                </a:lnTo>
                <a:lnTo>
                  <a:pt x="540970" y="226966"/>
                </a:lnTo>
                <a:lnTo>
                  <a:pt x="556368" y="213575"/>
                </a:lnTo>
                <a:lnTo>
                  <a:pt x="569760" y="198177"/>
                </a:lnTo>
                <a:lnTo>
                  <a:pt x="582481" y="182108"/>
                </a:lnTo>
                <a:lnTo>
                  <a:pt x="595201" y="165370"/>
                </a:lnTo>
                <a:lnTo>
                  <a:pt x="607922" y="148632"/>
                </a:lnTo>
                <a:lnTo>
                  <a:pt x="620642" y="132563"/>
                </a:lnTo>
                <a:lnTo>
                  <a:pt x="634703" y="117165"/>
                </a:lnTo>
                <a:lnTo>
                  <a:pt x="648763" y="103775"/>
                </a:lnTo>
                <a:lnTo>
                  <a:pt x="664831" y="92393"/>
                </a:lnTo>
                <a:lnTo>
                  <a:pt x="681569" y="83689"/>
                </a:lnTo>
                <a:lnTo>
                  <a:pt x="701655" y="77664"/>
                </a:lnTo>
                <a:lnTo>
                  <a:pt x="722410" y="74985"/>
                </a:lnTo>
                <a:lnTo>
                  <a:pt x="743834" y="74315"/>
                </a:lnTo>
                <a:lnTo>
                  <a:pt x="766598" y="76324"/>
                </a:lnTo>
                <a:lnTo>
                  <a:pt x="789361" y="79003"/>
                </a:lnTo>
                <a:lnTo>
                  <a:pt x="812125" y="82350"/>
                </a:lnTo>
                <a:lnTo>
                  <a:pt x="834888" y="85029"/>
                </a:lnTo>
                <a:lnTo>
                  <a:pt x="857651" y="86367"/>
                </a:lnTo>
                <a:lnTo>
                  <a:pt x="879747" y="86367"/>
                </a:lnTo>
                <a:lnTo>
                  <a:pt x="900501" y="83689"/>
                </a:lnTo>
                <a:lnTo>
                  <a:pt x="921925" y="78332"/>
                </a:lnTo>
                <a:lnTo>
                  <a:pt x="941342" y="70298"/>
                </a:lnTo>
                <a:lnTo>
                  <a:pt x="961427" y="59586"/>
                </a:lnTo>
                <a:lnTo>
                  <a:pt x="981512" y="48875"/>
                </a:lnTo>
                <a:lnTo>
                  <a:pt x="1001598" y="36823"/>
                </a:lnTo>
                <a:lnTo>
                  <a:pt x="1021014" y="25441"/>
                </a:lnTo>
                <a:lnTo>
                  <a:pt x="1041769" y="15399"/>
                </a:lnTo>
                <a:lnTo>
                  <a:pt x="1061855" y="7364"/>
                </a:lnTo>
                <a:lnTo>
                  <a:pt x="1082609" y="2008"/>
                </a:lnTo>
                <a:lnTo>
                  <a:pt x="1104034" y="0"/>
                </a:lnTo>
                <a:close/>
              </a:path>
            </a:pathLst>
          </a:custGeom>
        </p:spPr>
      </p:pic>
      <p:pic>
        <p:nvPicPr>
          <p:cNvPr id="5" name="Picture 4" descr="A picture containing drawing&#10;&#10;Description automatically generated">
            <a:extLst>
              <a:ext uri="{FF2B5EF4-FFF2-40B4-BE49-F238E27FC236}">
                <a16:creationId xmlns:a16="http://schemas.microsoft.com/office/drawing/2014/main" id="{B9246ACE-0EFB-46F9-A090-0041BC7EF7D2}"/>
              </a:ext>
            </a:extLst>
          </p:cNvPr>
          <p:cNvPicPr>
            <a:picLocks noChangeAspect="1"/>
          </p:cNvPicPr>
          <p:nvPr/>
        </p:nvPicPr>
        <p:blipFill rotWithShape="1">
          <a:blip r:embed="rId4">
            <a:extLst>
              <a:ext uri="{28A0092B-C50C-407E-A947-70E740481C1C}">
                <a14:useLocalDpi xmlns:a14="http://schemas.microsoft.com/office/drawing/2010/main" val="0"/>
              </a:ext>
            </a:extLst>
          </a:blip>
          <a:srcRect t="121" r="7" b="7"/>
          <a:stretch/>
        </p:blipFill>
        <p:spPr>
          <a:xfrm>
            <a:off x="5666968" y="2922809"/>
            <a:ext cx="2051255" cy="2048763"/>
          </a:xfrm>
          <a:custGeom>
            <a:avLst/>
            <a:gdLst/>
            <a:ahLst/>
            <a:cxnLst/>
            <a:rect l="l" t="t" r="r" b="b"/>
            <a:pathLst>
              <a:path w="2208067" h="2205387">
                <a:moveTo>
                  <a:pt x="1104034" y="0"/>
                </a:moveTo>
                <a:lnTo>
                  <a:pt x="1125458" y="2008"/>
                </a:lnTo>
                <a:lnTo>
                  <a:pt x="1146213" y="7364"/>
                </a:lnTo>
                <a:lnTo>
                  <a:pt x="1166298" y="15399"/>
                </a:lnTo>
                <a:lnTo>
                  <a:pt x="1187053" y="25441"/>
                </a:lnTo>
                <a:lnTo>
                  <a:pt x="1206470" y="36823"/>
                </a:lnTo>
                <a:lnTo>
                  <a:pt x="1226555" y="48875"/>
                </a:lnTo>
                <a:lnTo>
                  <a:pt x="1246641" y="59586"/>
                </a:lnTo>
                <a:lnTo>
                  <a:pt x="1266726" y="70298"/>
                </a:lnTo>
                <a:lnTo>
                  <a:pt x="1286811" y="78332"/>
                </a:lnTo>
                <a:lnTo>
                  <a:pt x="1307567" y="83689"/>
                </a:lnTo>
                <a:lnTo>
                  <a:pt x="1328322" y="86367"/>
                </a:lnTo>
                <a:lnTo>
                  <a:pt x="1350416" y="86367"/>
                </a:lnTo>
                <a:lnTo>
                  <a:pt x="1373180" y="85029"/>
                </a:lnTo>
                <a:lnTo>
                  <a:pt x="1395942" y="82350"/>
                </a:lnTo>
                <a:lnTo>
                  <a:pt x="1418706" y="79003"/>
                </a:lnTo>
                <a:lnTo>
                  <a:pt x="1441471" y="76324"/>
                </a:lnTo>
                <a:lnTo>
                  <a:pt x="1464234" y="74315"/>
                </a:lnTo>
                <a:lnTo>
                  <a:pt x="1485659" y="74985"/>
                </a:lnTo>
                <a:lnTo>
                  <a:pt x="1506414" y="77664"/>
                </a:lnTo>
                <a:lnTo>
                  <a:pt x="1526499" y="83689"/>
                </a:lnTo>
                <a:lnTo>
                  <a:pt x="1543237" y="92393"/>
                </a:lnTo>
                <a:lnTo>
                  <a:pt x="1559305" y="103775"/>
                </a:lnTo>
                <a:lnTo>
                  <a:pt x="1573365" y="117165"/>
                </a:lnTo>
                <a:lnTo>
                  <a:pt x="1587426" y="132563"/>
                </a:lnTo>
                <a:lnTo>
                  <a:pt x="1600146" y="148632"/>
                </a:lnTo>
                <a:lnTo>
                  <a:pt x="1612866" y="165370"/>
                </a:lnTo>
                <a:lnTo>
                  <a:pt x="1625587" y="182108"/>
                </a:lnTo>
                <a:lnTo>
                  <a:pt x="1638308" y="198177"/>
                </a:lnTo>
                <a:lnTo>
                  <a:pt x="1651699" y="213575"/>
                </a:lnTo>
                <a:lnTo>
                  <a:pt x="1667097" y="226966"/>
                </a:lnTo>
                <a:lnTo>
                  <a:pt x="1681826" y="239018"/>
                </a:lnTo>
                <a:lnTo>
                  <a:pt x="1698565" y="248390"/>
                </a:lnTo>
                <a:lnTo>
                  <a:pt x="1716642" y="256425"/>
                </a:lnTo>
                <a:lnTo>
                  <a:pt x="1736058" y="263119"/>
                </a:lnTo>
                <a:lnTo>
                  <a:pt x="1756144" y="269145"/>
                </a:lnTo>
                <a:lnTo>
                  <a:pt x="1776228" y="274501"/>
                </a:lnTo>
                <a:lnTo>
                  <a:pt x="1796984" y="279857"/>
                </a:lnTo>
                <a:lnTo>
                  <a:pt x="1816399" y="285883"/>
                </a:lnTo>
                <a:lnTo>
                  <a:pt x="1835816" y="292578"/>
                </a:lnTo>
                <a:lnTo>
                  <a:pt x="1853892" y="300613"/>
                </a:lnTo>
                <a:lnTo>
                  <a:pt x="1869960" y="310655"/>
                </a:lnTo>
                <a:lnTo>
                  <a:pt x="1884691" y="322706"/>
                </a:lnTo>
                <a:lnTo>
                  <a:pt x="1896741" y="337436"/>
                </a:lnTo>
                <a:lnTo>
                  <a:pt x="1906785" y="353504"/>
                </a:lnTo>
                <a:lnTo>
                  <a:pt x="1914819" y="371581"/>
                </a:lnTo>
                <a:lnTo>
                  <a:pt x="1921514" y="390998"/>
                </a:lnTo>
                <a:lnTo>
                  <a:pt x="1927540" y="410413"/>
                </a:lnTo>
                <a:lnTo>
                  <a:pt x="1932896" y="431169"/>
                </a:lnTo>
                <a:lnTo>
                  <a:pt x="1938252" y="451253"/>
                </a:lnTo>
                <a:lnTo>
                  <a:pt x="1944278" y="471339"/>
                </a:lnTo>
                <a:lnTo>
                  <a:pt x="1950972" y="490756"/>
                </a:lnTo>
                <a:lnTo>
                  <a:pt x="1959007" y="508832"/>
                </a:lnTo>
                <a:lnTo>
                  <a:pt x="1968380" y="525570"/>
                </a:lnTo>
                <a:lnTo>
                  <a:pt x="1980431" y="540300"/>
                </a:lnTo>
                <a:lnTo>
                  <a:pt x="1993822" y="555699"/>
                </a:lnTo>
                <a:lnTo>
                  <a:pt x="2009221" y="569088"/>
                </a:lnTo>
                <a:lnTo>
                  <a:pt x="2025959" y="581810"/>
                </a:lnTo>
                <a:lnTo>
                  <a:pt x="2042697" y="594531"/>
                </a:lnTo>
                <a:lnTo>
                  <a:pt x="2059434" y="607251"/>
                </a:lnTo>
                <a:lnTo>
                  <a:pt x="2075502" y="619972"/>
                </a:lnTo>
                <a:lnTo>
                  <a:pt x="2090901" y="634032"/>
                </a:lnTo>
                <a:lnTo>
                  <a:pt x="2104293" y="648092"/>
                </a:lnTo>
                <a:lnTo>
                  <a:pt x="2115673" y="664160"/>
                </a:lnTo>
                <a:lnTo>
                  <a:pt x="2124377" y="680898"/>
                </a:lnTo>
                <a:lnTo>
                  <a:pt x="2130403" y="700983"/>
                </a:lnTo>
                <a:lnTo>
                  <a:pt x="2133081" y="721738"/>
                </a:lnTo>
                <a:lnTo>
                  <a:pt x="2133751" y="743163"/>
                </a:lnTo>
                <a:lnTo>
                  <a:pt x="2131741" y="765926"/>
                </a:lnTo>
                <a:lnTo>
                  <a:pt x="2129065" y="788690"/>
                </a:lnTo>
                <a:lnTo>
                  <a:pt x="2125717" y="811455"/>
                </a:lnTo>
                <a:lnTo>
                  <a:pt x="2123039" y="834217"/>
                </a:lnTo>
                <a:lnTo>
                  <a:pt x="2121699" y="856981"/>
                </a:lnTo>
                <a:lnTo>
                  <a:pt x="2121699" y="879075"/>
                </a:lnTo>
                <a:lnTo>
                  <a:pt x="2124377" y="899830"/>
                </a:lnTo>
                <a:lnTo>
                  <a:pt x="2129733" y="920585"/>
                </a:lnTo>
                <a:lnTo>
                  <a:pt x="2137767" y="940001"/>
                </a:lnTo>
                <a:lnTo>
                  <a:pt x="2147811" y="960086"/>
                </a:lnTo>
                <a:lnTo>
                  <a:pt x="2159193" y="980172"/>
                </a:lnTo>
                <a:lnTo>
                  <a:pt x="2171243" y="1000258"/>
                </a:lnTo>
                <a:lnTo>
                  <a:pt x="2182625" y="1019674"/>
                </a:lnTo>
                <a:lnTo>
                  <a:pt x="2192669" y="1040429"/>
                </a:lnTo>
                <a:lnTo>
                  <a:pt x="2200702" y="1060514"/>
                </a:lnTo>
                <a:lnTo>
                  <a:pt x="2206059" y="1081269"/>
                </a:lnTo>
                <a:lnTo>
                  <a:pt x="2208067" y="1102693"/>
                </a:lnTo>
                <a:lnTo>
                  <a:pt x="2206059" y="1124117"/>
                </a:lnTo>
                <a:lnTo>
                  <a:pt x="2200702" y="1144872"/>
                </a:lnTo>
                <a:lnTo>
                  <a:pt x="2192669" y="1164959"/>
                </a:lnTo>
                <a:lnTo>
                  <a:pt x="2182625" y="1185713"/>
                </a:lnTo>
                <a:lnTo>
                  <a:pt x="2171243" y="1205130"/>
                </a:lnTo>
                <a:lnTo>
                  <a:pt x="2159193" y="1225216"/>
                </a:lnTo>
                <a:lnTo>
                  <a:pt x="2147811" y="1245301"/>
                </a:lnTo>
                <a:lnTo>
                  <a:pt x="2137767" y="1265386"/>
                </a:lnTo>
                <a:lnTo>
                  <a:pt x="2129733" y="1284802"/>
                </a:lnTo>
                <a:lnTo>
                  <a:pt x="2124377" y="1305558"/>
                </a:lnTo>
                <a:lnTo>
                  <a:pt x="2121699" y="1326312"/>
                </a:lnTo>
                <a:lnTo>
                  <a:pt x="2121699" y="1348406"/>
                </a:lnTo>
                <a:lnTo>
                  <a:pt x="2123039" y="1371169"/>
                </a:lnTo>
                <a:lnTo>
                  <a:pt x="2125717" y="1393933"/>
                </a:lnTo>
                <a:lnTo>
                  <a:pt x="2129065" y="1416697"/>
                </a:lnTo>
                <a:lnTo>
                  <a:pt x="2131741" y="1439461"/>
                </a:lnTo>
                <a:lnTo>
                  <a:pt x="2133751" y="1462224"/>
                </a:lnTo>
                <a:lnTo>
                  <a:pt x="2133081" y="1483649"/>
                </a:lnTo>
                <a:lnTo>
                  <a:pt x="2130403" y="1504404"/>
                </a:lnTo>
                <a:lnTo>
                  <a:pt x="2124377" y="1524489"/>
                </a:lnTo>
                <a:lnTo>
                  <a:pt x="2115673" y="1541227"/>
                </a:lnTo>
                <a:lnTo>
                  <a:pt x="2104293" y="1557295"/>
                </a:lnTo>
                <a:lnTo>
                  <a:pt x="2090901" y="1571355"/>
                </a:lnTo>
                <a:lnTo>
                  <a:pt x="2075502" y="1585414"/>
                </a:lnTo>
                <a:lnTo>
                  <a:pt x="2059434" y="1598135"/>
                </a:lnTo>
                <a:lnTo>
                  <a:pt x="2042697" y="1610856"/>
                </a:lnTo>
                <a:lnTo>
                  <a:pt x="2025959" y="1623577"/>
                </a:lnTo>
                <a:lnTo>
                  <a:pt x="2009221" y="1636298"/>
                </a:lnTo>
                <a:lnTo>
                  <a:pt x="1993822" y="1649688"/>
                </a:lnTo>
                <a:lnTo>
                  <a:pt x="1980431" y="1665087"/>
                </a:lnTo>
                <a:lnTo>
                  <a:pt x="1968380" y="1679817"/>
                </a:lnTo>
                <a:lnTo>
                  <a:pt x="1959007" y="1696554"/>
                </a:lnTo>
                <a:lnTo>
                  <a:pt x="1950972" y="1714631"/>
                </a:lnTo>
                <a:lnTo>
                  <a:pt x="1944278" y="1734047"/>
                </a:lnTo>
                <a:lnTo>
                  <a:pt x="1938252" y="1754133"/>
                </a:lnTo>
                <a:lnTo>
                  <a:pt x="1932896" y="1774219"/>
                </a:lnTo>
                <a:lnTo>
                  <a:pt x="1927540" y="1794974"/>
                </a:lnTo>
                <a:lnTo>
                  <a:pt x="1921514" y="1814390"/>
                </a:lnTo>
                <a:lnTo>
                  <a:pt x="1914819" y="1833805"/>
                </a:lnTo>
                <a:lnTo>
                  <a:pt x="1906785" y="1851883"/>
                </a:lnTo>
                <a:lnTo>
                  <a:pt x="1896741" y="1867952"/>
                </a:lnTo>
                <a:lnTo>
                  <a:pt x="1884691" y="1882680"/>
                </a:lnTo>
                <a:lnTo>
                  <a:pt x="1869960" y="1894732"/>
                </a:lnTo>
                <a:lnTo>
                  <a:pt x="1853892" y="1904774"/>
                </a:lnTo>
                <a:lnTo>
                  <a:pt x="1835816" y="1912808"/>
                </a:lnTo>
                <a:lnTo>
                  <a:pt x="1816399" y="1919504"/>
                </a:lnTo>
                <a:lnTo>
                  <a:pt x="1796984" y="1925529"/>
                </a:lnTo>
                <a:lnTo>
                  <a:pt x="1776228" y="1930886"/>
                </a:lnTo>
                <a:lnTo>
                  <a:pt x="1756144" y="1936242"/>
                </a:lnTo>
                <a:lnTo>
                  <a:pt x="1736058" y="1942267"/>
                </a:lnTo>
                <a:lnTo>
                  <a:pt x="1716642" y="1948962"/>
                </a:lnTo>
                <a:lnTo>
                  <a:pt x="1698565" y="1956997"/>
                </a:lnTo>
                <a:lnTo>
                  <a:pt x="1681826" y="1966370"/>
                </a:lnTo>
                <a:lnTo>
                  <a:pt x="1667097" y="1978420"/>
                </a:lnTo>
                <a:lnTo>
                  <a:pt x="1651699" y="1991811"/>
                </a:lnTo>
                <a:lnTo>
                  <a:pt x="1638308" y="2007210"/>
                </a:lnTo>
                <a:lnTo>
                  <a:pt x="1625587" y="2023278"/>
                </a:lnTo>
                <a:lnTo>
                  <a:pt x="1612866" y="2040016"/>
                </a:lnTo>
                <a:lnTo>
                  <a:pt x="1600146" y="2056754"/>
                </a:lnTo>
                <a:lnTo>
                  <a:pt x="1587426" y="2072823"/>
                </a:lnTo>
                <a:lnTo>
                  <a:pt x="1573365" y="2088222"/>
                </a:lnTo>
                <a:lnTo>
                  <a:pt x="1559305" y="2101612"/>
                </a:lnTo>
                <a:lnTo>
                  <a:pt x="1543237" y="2112994"/>
                </a:lnTo>
                <a:lnTo>
                  <a:pt x="1526499" y="2121698"/>
                </a:lnTo>
                <a:lnTo>
                  <a:pt x="1506414" y="2127723"/>
                </a:lnTo>
                <a:lnTo>
                  <a:pt x="1485659" y="2130402"/>
                </a:lnTo>
                <a:lnTo>
                  <a:pt x="1464234" y="2131071"/>
                </a:lnTo>
                <a:lnTo>
                  <a:pt x="1441471" y="2129062"/>
                </a:lnTo>
                <a:lnTo>
                  <a:pt x="1418706" y="2126385"/>
                </a:lnTo>
                <a:lnTo>
                  <a:pt x="1395942" y="2123036"/>
                </a:lnTo>
                <a:lnTo>
                  <a:pt x="1373180" y="2120359"/>
                </a:lnTo>
                <a:lnTo>
                  <a:pt x="1350416" y="2119020"/>
                </a:lnTo>
                <a:lnTo>
                  <a:pt x="1328322" y="2119020"/>
                </a:lnTo>
                <a:lnTo>
                  <a:pt x="1307567" y="2121698"/>
                </a:lnTo>
                <a:lnTo>
                  <a:pt x="1286811" y="2127054"/>
                </a:lnTo>
                <a:lnTo>
                  <a:pt x="1266726" y="2135088"/>
                </a:lnTo>
                <a:lnTo>
                  <a:pt x="1246641" y="2145800"/>
                </a:lnTo>
                <a:lnTo>
                  <a:pt x="1226555" y="2156513"/>
                </a:lnTo>
                <a:lnTo>
                  <a:pt x="1206470" y="2168563"/>
                </a:lnTo>
                <a:lnTo>
                  <a:pt x="1187053" y="2179945"/>
                </a:lnTo>
                <a:lnTo>
                  <a:pt x="1166298" y="2189988"/>
                </a:lnTo>
                <a:lnTo>
                  <a:pt x="1146213" y="2198023"/>
                </a:lnTo>
                <a:lnTo>
                  <a:pt x="1125458" y="2203379"/>
                </a:lnTo>
                <a:lnTo>
                  <a:pt x="1104034" y="2205387"/>
                </a:lnTo>
                <a:lnTo>
                  <a:pt x="1082609" y="2203379"/>
                </a:lnTo>
                <a:lnTo>
                  <a:pt x="1061855" y="2198023"/>
                </a:lnTo>
                <a:lnTo>
                  <a:pt x="1041769" y="2189988"/>
                </a:lnTo>
                <a:lnTo>
                  <a:pt x="1021014" y="2179945"/>
                </a:lnTo>
                <a:lnTo>
                  <a:pt x="1001598" y="2168563"/>
                </a:lnTo>
                <a:lnTo>
                  <a:pt x="981512" y="2156513"/>
                </a:lnTo>
                <a:lnTo>
                  <a:pt x="961427" y="2145800"/>
                </a:lnTo>
                <a:lnTo>
                  <a:pt x="941342" y="2135088"/>
                </a:lnTo>
                <a:lnTo>
                  <a:pt x="921925" y="2127054"/>
                </a:lnTo>
                <a:lnTo>
                  <a:pt x="900501" y="2121698"/>
                </a:lnTo>
                <a:lnTo>
                  <a:pt x="879747" y="2119020"/>
                </a:lnTo>
                <a:lnTo>
                  <a:pt x="857651" y="2119020"/>
                </a:lnTo>
                <a:lnTo>
                  <a:pt x="834888" y="2120359"/>
                </a:lnTo>
                <a:lnTo>
                  <a:pt x="812125" y="2123036"/>
                </a:lnTo>
                <a:lnTo>
                  <a:pt x="789361" y="2126385"/>
                </a:lnTo>
                <a:lnTo>
                  <a:pt x="766598" y="2129062"/>
                </a:lnTo>
                <a:lnTo>
                  <a:pt x="743834" y="2131071"/>
                </a:lnTo>
                <a:lnTo>
                  <a:pt x="722410" y="2130402"/>
                </a:lnTo>
                <a:lnTo>
                  <a:pt x="701655" y="2127723"/>
                </a:lnTo>
                <a:lnTo>
                  <a:pt x="681569" y="2121698"/>
                </a:lnTo>
                <a:lnTo>
                  <a:pt x="664831" y="2112994"/>
                </a:lnTo>
                <a:lnTo>
                  <a:pt x="648763" y="2101612"/>
                </a:lnTo>
                <a:lnTo>
                  <a:pt x="634703" y="2088222"/>
                </a:lnTo>
                <a:lnTo>
                  <a:pt x="620642" y="2072823"/>
                </a:lnTo>
                <a:lnTo>
                  <a:pt x="607922" y="2056754"/>
                </a:lnTo>
                <a:lnTo>
                  <a:pt x="595201" y="2040016"/>
                </a:lnTo>
                <a:lnTo>
                  <a:pt x="582481" y="2023278"/>
                </a:lnTo>
                <a:lnTo>
                  <a:pt x="569760" y="2007210"/>
                </a:lnTo>
                <a:lnTo>
                  <a:pt x="556368" y="1991811"/>
                </a:lnTo>
                <a:lnTo>
                  <a:pt x="540970" y="1978420"/>
                </a:lnTo>
                <a:lnTo>
                  <a:pt x="526241" y="1966370"/>
                </a:lnTo>
                <a:lnTo>
                  <a:pt x="509504" y="1956997"/>
                </a:lnTo>
                <a:lnTo>
                  <a:pt x="491426" y="1948962"/>
                </a:lnTo>
                <a:lnTo>
                  <a:pt x="472011" y="1942267"/>
                </a:lnTo>
                <a:lnTo>
                  <a:pt x="451925" y="1936242"/>
                </a:lnTo>
                <a:lnTo>
                  <a:pt x="431839" y="1930886"/>
                </a:lnTo>
                <a:lnTo>
                  <a:pt x="411084" y="1925529"/>
                </a:lnTo>
                <a:lnTo>
                  <a:pt x="391668" y="1919504"/>
                </a:lnTo>
                <a:lnTo>
                  <a:pt x="372252" y="1912808"/>
                </a:lnTo>
                <a:lnTo>
                  <a:pt x="354176" y="1904774"/>
                </a:lnTo>
                <a:lnTo>
                  <a:pt x="338107" y="1894732"/>
                </a:lnTo>
                <a:lnTo>
                  <a:pt x="323377" y="1882680"/>
                </a:lnTo>
                <a:lnTo>
                  <a:pt x="311327" y="1867952"/>
                </a:lnTo>
                <a:lnTo>
                  <a:pt x="301283" y="1851883"/>
                </a:lnTo>
                <a:lnTo>
                  <a:pt x="293250" y="1833805"/>
                </a:lnTo>
                <a:lnTo>
                  <a:pt x="286555" y="1814390"/>
                </a:lnTo>
                <a:lnTo>
                  <a:pt x="280529" y="1794974"/>
                </a:lnTo>
                <a:lnTo>
                  <a:pt x="275173" y="1774219"/>
                </a:lnTo>
                <a:lnTo>
                  <a:pt x="269817" y="1754133"/>
                </a:lnTo>
                <a:lnTo>
                  <a:pt x="263791" y="1734047"/>
                </a:lnTo>
                <a:lnTo>
                  <a:pt x="257096" y="1714631"/>
                </a:lnTo>
                <a:lnTo>
                  <a:pt x="249062" y="1696554"/>
                </a:lnTo>
                <a:lnTo>
                  <a:pt x="239688" y="1679817"/>
                </a:lnTo>
                <a:lnTo>
                  <a:pt x="227636" y="1665087"/>
                </a:lnTo>
                <a:lnTo>
                  <a:pt x="214246" y="1649688"/>
                </a:lnTo>
                <a:lnTo>
                  <a:pt x="198848" y="1636298"/>
                </a:lnTo>
                <a:lnTo>
                  <a:pt x="182778" y="1623577"/>
                </a:lnTo>
                <a:lnTo>
                  <a:pt x="165371" y="1610856"/>
                </a:lnTo>
                <a:lnTo>
                  <a:pt x="148634" y="1598135"/>
                </a:lnTo>
                <a:lnTo>
                  <a:pt x="132565" y="1585414"/>
                </a:lnTo>
                <a:lnTo>
                  <a:pt x="117167" y="1571355"/>
                </a:lnTo>
                <a:lnTo>
                  <a:pt x="103776" y="1557295"/>
                </a:lnTo>
                <a:lnTo>
                  <a:pt x="92394" y="1541227"/>
                </a:lnTo>
                <a:lnTo>
                  <a:pt x="83691" y="1524489"/>
                </a:lnTo>
                <a:lnTo>
                  <a:pt x="77665" y="1504404"/>
                </a:lnTo>
                <a:lnTo>
                  <a:pt x="74987" y="1483649"/>
                </a:lnTo>
                <a:lnTo>
                  <a:pt x="74317" y="1462224"/>
                </a:lnTo>
                <a:lnTo>
                  <a:pt x="76327" y="1439461"/>
                </a:lnTo>
                <a:lnTo>
                  <a:pt x="79004" y="1416697"/>
                </a:lnTo>
                <a:lnTo>
                  <a:pt x="82352" y="1393933"/>
                </a:lnTo>
                <a:lnTo>
                  <a:pt x="85030" y="1371169"/>
                </a:lnTo>
                <a:lnTo>
                  <a:pt x="86368" y="1348406"/>
                </a:lnTo>
                <a:lnTo>
                  <a:pt x="86368" y="1326312"/>
                </a:lnTo>
                <a:lnTo>
                  <a:pt x="83691" y="1305558"/>
                </a:lnTo>
                <a:lnTo>
                  <a:pt x="78334" y="1284802"/>
                </a:lnTo>
                <a:lnTo>
                  <a:pt x="70301" y="1265386"/>
                </a:lnTo>
                <a:lnTo>
                  <a:pt x="59588" y="1245301"/>
                </a:lnTo>
                <a:lnTo>
                  <a:pt x="48876" y="1225216"/>
                </a:lnTo>
                <a:lnTo>
                  <a:pt x="36825" y="1205130"/>
                </a:lnTo>
                <a:lnTo>
                  <a:pt x="25442" y="1185713"/>
                </a:lnTo>
                <a:lnTo>
                  <a:pt x="15399" y="1164959"/>
                </a:lnTo>
                <a:lnTo>
                  <a:pt x="7365" y="1144872"/>
                </a:lnTo>
                <a:lnTo>
                  <a:pt x="2009" y="1124117"/>
                </a:lnTo>
                <a:lnTo>
                  <a:pt x="0" y="1102693"/>
                </a:lnTo>
                <a:lnTo>
                  <a:pt x="2009" y="1081269"/>
                </a:lnTo>
                <a:lnTo>
                  <a:pt x="7365" y="1060514"/>
                </a:lnTo>
                <a:lnTo>
                  <a:pt x="15399" y="1040429"/>
                </a:lnTo>
                <a:lnTo>
                  <a:pt x="25442" y="1019674"/>
                </a:lnTo>
                <a:lnTo>
                  <a:pt x="36825" y="1000258"/>
                </a:lnTo>
                <a:lnTo>
                  <a:pt x="48876" y="980172"/>
                </a:lnTo>
                <a:lnTo>
                  <a:pt x="59588" y="960086"/>
                </a:lnTo>
                <a:lnTo>
                  <a:pt x="70301" y="940001"/>
                </a:lnTo>
                <a:lnTo>
                  <a:pt x="78334" y="920585"/>
                </a:lnTo>
                <a:lnTo>
                  <a:pt x="83691" y="899830"/>
                </a:lnTo>
                <a:lnTo>
                  <a:pt x="86368" y="879075"/>
                </a:lnTo>
                <a:lnTo>
                  <a:pt x="86368" y="856981"/>
                </a:lnTo>
                <a:lnTo>
                  <a:pt x="85030" y="834217"/>
                </a:lnTo>
                <a:lnTo>
                  <a:pt x="82352" y="811455"/>
                </a:lnTo>
                <a:lnTo>
                  <a:pt x="79004" y="788690"/>
                </a:lnTo>
                <a:lnTo>
                  <a:pt x="76327" y="765926"/>
                </a:lnTo>
                <a:lnTo>
                  <a:pt x="74317" y="743163"/>
                </a:lnTo>
                <a:lnTo>
                  <a:pt x="74987" y="721738"/>
                </a:lnTo>
                <a:lnTo>
                  <a:pt x="77665" y="700983"/>
                </a:lnTo>
                <a:lnTo>
                  <a:pt x="83691" y="680898"/>
                </a:lnTo>
                <a:lnTo>
                  <a:pt x="92394" y="664160"/>
                </a:lnTo>
                <a:lnTo>
                  <a:pt x="103776" y="648092"/>
                </a:lnTo>
                <a:lnTo>
                  <a:pt x="117167" y="634032"/>
                </a:lnTo>
                <a:lnTo>
                  <a:pt x="132565" y="619972"/>
                </a:lnTo>
                <a:lnTo>
                  <a:pt x="148634" y="607251"/>
                </a:lnTo>
                <a:lnTo>
                  <a:pt x="165371" y="594531"/>
                </a:lnTo>
                <a:lnTo>
                  <a:pt x="182778" y="581810"/>
                </a:lnTo>
                <a:lnTo>
                  <a:pt x="198848" y="569088"/>
                </a:lnTo>
                <a:lnTo>
                  <a:pt x="214246" y="555699"/>
                </a:lnTo>
                <a:lnTo>
                  <a:pt x="227636" y="540300"/>
                </a:lnTo>
                <a:lnTo>
                  <a:pt x="239688" y="525570"/>
                </a:lnTo>
                <a:lnTo>
                  <a:pt x="249062" y="508832"/>
                </a:lnTo>
                <a:lnTo>
                  <a:pt x="257096" y="490756"/>
                </a:lnTo>
                <a:lnTo>
                  <a:pt x="263791" y="471339"/>
                </a:lnTo>
                <a:lnTo>
                  <a:pt x="269817" y="451253"/>
                </a:lnTo>
                <a:lnTo>
                  <a:pt x="275173" y="431169"/>
                </a:lnTo>
                <a:lnTo>
                  <a:pt x="280529" y="410413"/>
                </a:lnTo>
                <a:lnTo>
                  <a:pt x="286555" y="390998"/>
                </a:lnTo>
                <a:lnTo>
                  <a:pt x="293250" y="371581"/>
                </a:lnTo>
                <a:lnTo>
                  <a:pt x="301283" y="353504"/>
                </a:lnTo>
                <a:lnTo>
                  <a:pt x="311327" y="337436"/>
                </a:lnTo>
                <a:lnTo>
                  <a:pt x="323377" y="322706"/>
                </a:lnTo>
                <a:lnTo>
                  <a:pt x="338107" y="310655"/>
                </a:lnTo>
                <a:lnTo>
                  <a:pt x="354176" y="300613"/>
                </a:lnTo>
                <a:lnTo>
                  <a:pt x="372252" y="292578"/>
                </a:lnTo>
                <a:lnTo>
                  <a:pt x="391668" y="285883"/>
                </a:lnTo>
                <a:lnTo>
                  <a:pt x="411084" y="279857"/>
                </a:lnTo>
                <a:lnTo>
                  <a:pt x="431839" y="274501"/>
                </a:lnTo>
                <a:lnTo>
                  <a:pt x="451925" y="269145"/>
                </a:lnTo>
                <a:lnTo>
                  <a:pt x="472011" y="263119"/>
                </a:lnTo>
                <a:lnTo>
                  <a:pt x="491426" y="256425"/>
                </a:lnTo>
                <a:lnTo>
                  <a:pt x="509504" y="248390"/>
                </a:lnTo>
                <a:lnTo>
                  <a:pt x="526241" y="239018"/>
                </a:lnTo>
                <a:lnTo>
                  <a:pt x="540970" y="226966"/>
                </a:lnTo>
                <a:lnTo>
                  <a:pt x="556368" y="213575"/>
                </a:lnTo>
                <a:lnTo>
                  <a:pt x="569760" y="198177"/>
                </a:lnTo>
                <a:lnTo>
                  <a:pt x="582481" y="182108"/>
                </a:lnTo>
                <a:lnTo>
                  <a:pt x="595201" y="165370"/>
                </a:lnTo>
                <a:lnTo>
                  <a:pt x="607922" y="148632"/>
                </a:lnTo>
                <a:lnTo>
                  <a:pt x="620642" y="132563"/>
                </a:lnTo>
                <a:lnTo>
                  <a:pt x="634703" y="117165"/>
                </a:lnTo>
                <a:lnTo>
                  <a:pt x="648763" y="103775"/>
                </a:lnTo>
                <a:lnTo>
                  <a:pt x="664831" y="92393"/>
                </a:lnTo>
                <a:lnTo>
                  <a:pt x="681569" y="83689"/>
                </a:lnTo>
                <a:lnTo>
                  <a:pt x="701655" y="77664"/>
                </a:lnTo>
                <a:lnTo>
                  <a:pt x="722410" y="74985"/>
                </a:lnTo>
                <a:lnTo>
                  <a:pt x="743834" y="74315"/>
                </a:lnTo>
                <a:lnTo>
                  <a:pt x="766598" y="76324"/>
                </a:lnTo>
                <a:lnTo>
                  <a:pt x="789361" y="79003"/>
                </a:lnTo>
                <a:lnTo>
                  <a:pt x="812125" y="82350"/>
                </a:lnTo>
                <a:lnTo>
                  <a:pt x="834888" y="85029"/>
                </a:lnTo>
                <a:lnTo>
                  <a:pt x="857651" y="86367"/>
                </a:lnTo>
                <a:lnTo>
                  <a:pt x="879747" y="86367"/>
                </a:lnTo>
                <a:lnTo>
                  <a:pt x="900501" y="83689"/>
                </a:lnTo>
                <a:lnTo>
                  <a:pt x="921925" y="78332"/>
                </a:lnTo>
                <a:lnTo>
                  <a:pt x="941342" y="70298"/>
                </a:lnTo>
                <a:lnTo>
                  <a:pt x="961427" y="59586"/>
                </a:lnTo>
                <a:lnTo>
                  <a:pt x="981512" y="48875"/>
                </a:lnTo>
                <a:lnTo>
                  <a:pt x="1001598" y="36823"/>
                </a:lnTo>
                <a:lnTo>
                  <a:pt x="1021014" y="25441"/>
                </a:lnTo>
                <a:lnTo>
                  <a:pt x="1041769" y="15399"/>
                </a:lnTo>
                <a:lnTo>
                  <a:pt x="1061855" y="7364"/>
                </a:lnTo>
                <a:lnTo>
                  <a:pt x="1082609" y="2008"/>
                </a:lnTo>
                <a:lnTo>
                  <a:pt x="1104034" y="0"/>
                </a:lnTo>
                <a:close/>
              </a:path>
            </a:pathLst>
          </a:custGeom>
        </p:spPr>
      </p:pic>
      <p:pic>
        <p:nvPicPr>
          <p:cNvPr id="13" name="Picture 12" descr="A picture containing drawing&#10;&#10;Description automatically generated">
            <a:extLst>
              <a:ext uri="{FF2B5EF4-FFF2-40B4-BE49-F238E27FC236}">
                <a16:creationId xmlns:a16="http://schemas.microsoft.com/office/drawing/2014/main" id="{45D52D1E-25EE-4084-8C6B-E9DE77F0F9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473" y="2922809"/>
            <a:ext cx="2051255" cy="1119099"/>
          </a:xfrm>
          <a:prstGeom prst="rect">
            <a:avLst/>
          </a:prstGeom>
        </p:spPr>
      </p:pic>
      <p:sp>
        <p:nvSpPr>
          <p:cNvPr id="8" name="Rectangle 7">
            <a:extLst>
              <a:ext uri="{FF2B5EF4-FFF2-40B4-BE49-F238E27FC236}">
                <a16:creationId xmlns:a16="http://schemas.microsoft.com/office/drawing/2014/main" id="{8D2BE725-C35C-4968-AB7A-BE06D98F0206}"/>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86E0186-6135-47FE-B184-2883E03AA835}"/>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3359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411996" y="-103704"/>
            <a:ext cx="7886700" cy="994172"/>
          </a:xfrm>
        </p:spPr>
        <p:txBody>
          <a:bodyPr/>
          <a:lstStyle/>
          <a:p>
            <a:r>
              <a:rPr lang="en-US" dirty="0">
                <a:solidFill>
                  <a:schemeClr val="bg1"/>
                </a:solidFill>
              </a:rPr>
              <a:t>Centralized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id="{C66299B7-96C2-46B2-A773-60B90A036CD4}"/>
              </a:ext>
            </a:extLst>
          </p:cNvPr>
          <p:cNvPicPr>
            <a:picLocks noChangeAspect="1"/>
          </p:cNvPicPr>
          <p:nvPr/>
        </p:nvPicPr>
        <p:blipFill>
          <a:blip r:embed="rId2"/>
          <a:stretch>
            <a:fillRect/>
          </a:stretch>
        </p:blipFill>
        <p:spPr>
          <a:xfrm>
            <a:off x="1198545" y="1146198"/>
            <a:ext cx="6313601" cy="2695193"/>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8B15E3F1-D68D-4CAD-B08F-0827C2697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91" y="3669087"/>
            <a:ext cx="1489812" cy="1302109"/>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0F55A489-5795-4C83-8F62-940408AB65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357" y="4027279"/>
            <a:ext cx="1205184" cy="1116221"/>
          </a:xfrm>
          <a:prstGeom prst="rect">
            <a:avLst/>
          </a:prstGeom>
        </p:spPr>
      </p:pic>
      <p:sp>
        <p:nvSpPr>
          <p:cNvPr id="8" name="Rectangle 7">
            <a:extLst>
              <a:ext uri="{FF2B5EF4-FFF2-40B4-BE49-F238E27FC236}">
                <a16:creationId xmlns:a16="http://schemas.microsoft.com/office/drawing/2014/main" id="{22AAFD47-C6C5-4601-8C88-2712834C2E3B}"/>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138BECF-7DB5-47AE-ABA6-CCA34F795BF9}"/>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1977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270431" y="-116410"/>
            <a:ext cx="7886700" cy="994172"/>
          </a:xfrm>
        </p:spPr>
        <p:txBody>
          <a:bodyPr/>
          <a:lstStyle/>
          <a:p>
            <a:r>
              <a:rPr lang="en-US" dirty="0">
                <a:solidFill>
                  <a:schemeClr val="bg1"/>
                </a:solidFill>
              </a:rPr>
              <a:t>Local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A7B3957-628A-4908-95C9-58B312A68C0A}"/>
              </a:ext>
            </a:extLst>
          </p:cNvPr>
          <p:cNvPicPr>
            <a:picLocks noChangeAspect="1"/>
          </p:cNvPicPr>
          <p:nvPr/>
        </p:nvPicPr>
        <p:blipFill>
          <a:blip r:embed="rId2"/>
          <a:stretch>
            <a:fillRect/>
          </a:stretch>
        </p:blipFill>
        <p:spPr>
          <a:xfrm>
            <a:off x="1744428" y="877762"/>
            <a:ext cx="4005923" cy="3407143"/>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C12DE027-99E9-47C0-8B39-31F5FD14B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275" y="3989070"/>
            <a:ext cx="1154430" cy="115443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EACCBE2A-AF41-4343-8005-FC5D794243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4225" y="3737613"/>
            <a:ext cx="1609761" cy="1327071"/>
          </a:xfrm>
          <a:prstGeom prst="rect">
            <a:avLst/>
          </a:prstGeom>
        </p:spPr>
      </p:pic>
      <p:sp>
        <p:nvSpPr>
          <p:cNvPr id="7" name="Rectangle 6">
            <a:extLst>
              <a:ext uri="{FF2B5EF4-FFF2-40B4-BE49-F238E27FC236}">
                <a16:creationId xmlns:a16="http://schemas.microsoft.com/office/drawing/2014/main" id="{3277FE04-E191-464A-98C5-91DD052146BB}"/>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0680B4D-DE94-459C-8266-DA0E0580BD13}"/>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4620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900" fill="hold"/>
                                        <p:tgtEl>
                                          <p:spTgt spid="6"/>
                                        </p:tgtEl>
                                        <p:attrNameLst>
                                          <p:attrName>ppt_x</p:attrName>
                                        </p:attrNameLst>
                                      </p:cBhvr>
                                      <p:tavLst>
                                        <p:tav tm="0">
                                          <p:val>
                                            <p:strVal val="#ppt_x"/>
                                          </p:val>
                                        </p:tav>
                                        <p:tav tm="100000">
                                          <p:val>
                                            <p:strVal val="#ppt_x"/>
                                          </p:val>
                                        </p:tav>
                                      </p:tavLst>
                                    </p:anim>
                                    <p:anim calcmode="lin" valueType="num">
                                      <p:cBhvr additive="base">
                                        <p:cTn id="8" dur="9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270431" y="-116410"/>
            <a:ext cx="7886700" cy="974852"/>
          </a:xfrm>
        </p:spPr>
        <p:txBody>
          <a:bodyPr/>
          <a:lstStyle/>
          <a:p>
            <a:r>
              <a:rPr lang="en-US" dirty="0">
                <a:solidFill>
                  <a:schemeClr val="bg1"/>
                </a:solidFill>
              </a:rPr>
              <a:t>Contributor vs Collaborator </a:t>
            </a:r>
          </a:p>
        </p:txBody>
      </p:sp>
      <p:pic>
        <p:nvPicPr>
          <p:cNvPr id="8" name="Picture 7" descr="A picture containing drawing&#10;&#10;Description automatically generated">
            <a:extLst>
              <a:ext uri="{FF2B5EF4-FFF2-40B4-BE49-F238E27FC236}">
                <a16:creationId xmlns:a16="http://schemas.microsoft.com/office/drawing/2014/main" id="{C12DE027-99E9-47C0-8B39-31F5FD14B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627" y="2668402"/>
            <a:ext cx="1920656" cy="1920656"/>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EACCBE2A-AF41-4343-8005-FC5D79424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176" y="2791671"/>
            <a:ext cx="2002941" cy="1651205"/>
          </a:xfrm>
          <a:prstGeom prst="rect">
            <a:avLst/>
          </a:prstGeom>
        </p:spPr>
      </p:pic>
      <p:sp>
        <p:nvSpPr>
          <p:cNvPr id="12" name="Rectangle 11">
            <a:extLst>
              <a:ext uri="{FF2B5EF4-FFF2-40B4-BE49-F238E27FC236}">
                <a16:creationId xmlns:a16="http://schemas.microsoft.com/office/drawing/2014/main" id="{6A78E89C-2A9B-46D3-9BBF-5C06BB3C5815}"/>
              </a:ext>
            </a:extLst>
          </p:cNvPr>
          <p:cNvSpPr/>
          <p:nvPr/>
        </p:nvSpPr>
        <p:spPr>
          <a:xfrm>
            <a:off x="402021" y="1024758"/>
            <a:ext cx="8371489" cy="1477328"/>
          </a:xfrm>
          <a:prstGeom prst="rect">
            <a:avLst/>
          </a:prstGeom>
        </p:spPr>
        <p:txBody>
          <a:bodyPr wrap="square">
            <a:spAutoFit/>
          </a:bodyPr>
          <a:lstStyle/>
          <a:p>
            <a:pPr marL="285750" indent="-285750" algn="just">
              <a:buFont typeface="Arial" panose="020B0604020202020204" pitchFamily="34" charset="0"/>
              <a:buChar char="•"/>
            </a:pPr>
            <a:r>
              <a:rPr lang="en-US" b="1" dirty="0">
                <a:latin typeface="arial" panose="020B0604020202020204" pitchFamily="34" charset="0"/>
              </a:rPr>
              <a:t>Contributor</a:t>
            </a:r>
            <a:r>
              <a:rPr lang="en-US" dirty="0">
                <a:latin typeface="arial" panose="020B0604020202020204" pitchFamily="34" charset="0"/>
              </a:rPr>
              <a:t>: A </a:t>
            </a:r>
            <a:r>
              <a:rPr lang="en-US" b="1" dirty="0">
                <a:latin typeface="arial" panose="020B0604020202020204" pitchFamily="34" charset="0"/>
              </a:rPr>
              <a:t>contributor</a:t>
            </a:r>
            <a:r>
              <a:rPr lang="en-US" dirty="0">
                <a:latin typeface="arial" panose="020B0604020202020204" pitchFamily="34" charset="0"/>
              </a:rPr>
              <a:t> is someone from the outside not on the core development team of the project that wants to contribute some changes to a project.</a:t>
            </a:r>
          </a:p>
          <a:p>
            <a:pPr marL="285750" indent="-285750" algn="just">
              <a:buFont typeface="Arial" panose="020B0604020202020204" pitchFamily="34" charset="0"/>
              <a:buChar char="•"/>
            </a:pPr>
            <a:r>
              <a:rPr lang="en-US" b="1" dirty="0">
                <a:latin typeface="arial" panose="020B0604020202020204" pitchFamily="34" charset="0"/>
              </a:rPr>
              <a:t>*** Collaborator</a:t>
            </a:r>
            <a:r>
              <a:rPr lang="en-US" dirty="0">
                <a:latin typeface="arial" panose="020B0604020202020204" pitchFamily="34" charset="0"/>
              </a:rPr>
              <a:t>: A </a:t>
            </a:r>
            <a:r>
              <a:rPr lang="en-US" b="1" dirty="0">
                <a:latin typeface="arial" panose="020B0604020202020204" pitchFamily="34" charset="0"/>
              </a:rPr>
              <a:t>collaborator</a:t>
            </a:r>
            <a:r>
              <a:rPr lang="en-US" dirty="0">
                <a:latin typeface="arial" panose="020B0604020202020204" pitchFamily="34" charset="0"/>
              </a:rPr>
              <a:t> is someone on the core development team of the project </a:t>
            </a:r>
            <a:r>
              <a:rPr lang="en-US" b="1" dirty="0">
                <a:latin typeface="arial" panose="020B0604020202020204" pitchFamily="34" charset="0"/>
              </a:rPr>
              <a:t>and</a:t>
            </a:r>
            <a:r>
              <a:rPr lang="en-US" dirty="0">
                <a:latin typeface="arial" panose="020B0604020202020204" pitchFamily="34" charset="0"/>
              </a:rPr>
              <a:t> has commit access to the main repository of the project.</a:t>
            </a:r>
            <a:endParaRPr lang="en-IN" dirty="0"/>
          </a:p>
        </p:txBody>
      </p:sp>
    </p:spTree>
    <p:extLst>
      <p:ext uri="{BB962C8B-B14F-4D97-AF65-F5344CB8AC3E}">
        <p14:creationId xmlns:p14="http://schemas.microsoft.com/office/powerpoint/2010/main" val="415387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1741013" y="1520048"/>
            <a:ext cx="7886700" cy="3263504"/>
          </a:xfrm>
        </p:spPr>
        <p:txBody>
          <a:bodyPr>
            <a:normAutofit/>
          </a:bodyPr>
          <a:lstStyle/>
          <a:p>
            <a:pPr marL="0" indent="0">
              <a:buNone/>
            </a:pPr>
            <a:r>
              <a:rPr lang="en-IN" sz="6000" dirty="0"/>
              <a:t>What’s Next?</a:t>
            </a:r>
          </a:p>
          <a:p>
            <a:pPr marL="0" indent="0">
              <a:buNone/>
            </a:pPr>
            <a:r>
              <a:rPr lang="en-IN" sz="6000" dirty="0"/>
              <a:t>Do some Hands-On</a:t>
            </a:r>
          </a:p>
        </p:txBody>
      </p:sp>
      <p:sp>
        <p:nvSpPr>
          <p:cNvPr id="4" name="Rectangle 3">
            <a:extLst>
              <a:ext uri="{FF2B5EF4-FFF2-40B4-BE49-F238E27FC236}">
                <a16:creationId xmlns:a16="http://schemas.microsoft.com/office/drawing/2014/main" id="{201A29AE-1630-4837-809E-AB12DB2CD15B}"/>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E52A627-734D-4CF6-9083-A177137C1E48}"/>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86347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B7C5DBC-83A1-4533-99CF-E7AC797BBCF3}"/>
              </a:ext>
            </a:extLst>
          </p:cNvPr>
          <p:cNvSpPr>
            <a:spLocks noGrp="1"/>
          </p:cNvSpPr>
          <p:nvPr>
            <p:ph type="title"/>
          </p:nvPr>
        </p:nvSpPr>
        <p:spPr>
          <a:xfrm>
            <a:off x="411996" y="-103704"/>
            <a:ext cx="7886700" cy="994172"/>
          </a:xfrm>
        </p:spPr>
        <p:txBody>
          <a:bodyPr/>
          <a:lstStyle/>
          <a:p>
            <a:r>
              <a:rPr lang="en-US" dirty="0">
                <a:solidFill>
                  <a:schemeClr val="bg1"/>
                </a:solidFill>
              </a:rPr>
              <a:t>Go to Github.com</a:t>
            </a:r>
          </a:p>
        </p:txBody>
      </p:sp>
      <p:sp>
        <p:nvSpPr>
          <p:cNvPr id="5" name="Rectangle 4">
            <a:extLst>
              <a:ext uri="{FF2B5EF4-FFF2-40B4-BE49-F238E27FC236}">
                <a16:creationId xmlns:a16="http://schemas.microsoft.com/office/drawing/2014/main" id="{1C4E41E8-FDB0-434B-A389-0DCEEB3F90E2}"/>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AD04910-4844-4CF3-9311-C708C44EB733}"/>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2081E9AD-4EBA-4180-A02B-7344808D8989}"/>
              </a:ext>
            </a:extLst>
          </p:cNvPr>
          <p:cNvSpPr/>
          <p:nvPr/>
        </p:nvSpPr>
        <p:spPr>
          <a:xfrm>
            <a:off x="660281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6662"/>
            <a:ext cx="9144000" cy="4010176"/>
          </a:xfrm>
          <a:prstGeom prst="rect">
            <a:avLst/>
          </a:prstGeom>
        </p:spPr>
      </p:pic>
    </p:spTree>
    <p:extLst>
      <p:ext uri="{BB962C8B-B14F-4D97-AF65-F5344CB8AC3E}">
        <p14:creationId xmlns:p14="http://schemas.microsoft.com/office/powerpoint/2010/main" val="126789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p">
  <a:themeElements>
    <a:clrScheme name="MSP">
      <a:dk1>
        <a:srgbClr val="0078D7"/>
      </a:dk1>
      <a:lt1>
        <a:srgbClr val="FFFFFF"/>
      </a:lt1>
      <a:dk2>
        <a:srgbClr val="0078D7"/>
      </a:dk2>
      <a:lt2>
        <a:srgbClr val="FFFFFF"/>
      </a:lt2>
      <a:accent1>
        <a:srgbClr val="00BCF2"/>
      </a:accent1>
      <a:accent2>
        <a:srgbClr val="A2CC38"/>
      </a:accent2>
      <a:accent3>
        <a:srgbClr val="505050"/>
      </a:accent3>
      <a:accent4>
        <a:srgbClr val="E6E6E6"/>
      </a:accent4>
      <a:accent5>
        <a:srgbClr val="000000"/>
      </a:accent5>
      <a:accent6>
        <a:srgbClr val="00BCF2"/>
      </a:accent6>
      <a:hlink>
        <a:srgbClr val="A2CC38"/>
      </a:hlink>
      <a:folHlink>
        <a:srgbClr val="50505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FBEE654E-AA81-1B40-B4BC-D546265E03CC}" vid="{672938A6-3772-494B-98F7-38D50B36B5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8" ma:contentTypeDescription="Create a new document." ma:contentTypeScope="" ma:versionID="1792ac7516b7dbd1685cde4762c4e339">
  <xsd:schema xmlns:xsd="http://www.w3.org/2001/XMLSchema" xmlns:xs="http://www.w3.org/2001/XMLSchema" xmlns:p="http://schemas.microsoft.com/office/2006/metadata/properties" xmlns:ns2="78bc6fde-72ac-489a-b0a4-ba51770a119a" targetNamespace="http://schemas.microsoft.com/office/2006/metadata/properties" ma:root="true" ma:fieldsID="2400080e9c033793c5592cc32f6335d2" ns2:_="">
    <xsd:import namespace="78bc6fde-72ac-489a-b0a4-ba51770a11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81D2DF-F93E-4CC1-8A50-704C6CA0430E}">
  <ds:schemaRefs>
    <ds:schemaRef ds:uri="http://schemas.microsoft.com/sharepoint/v3/contenttype/forms"/>
  </ds:schemaRefs>
</ds:datastoreItem>
</file>

<file path=customXml/itemProps2.xml><?xml version="1.0" encoding="utf-8"?>
<ds:datastoreItem xmlns:ds="http://schemas.openxmlformats.org/officeDocument/2006/customXml" ds:itemID="{74E5000A-F104-4496-A348-839329B7CD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52303-DD41-4871-8221-5749C8E3EEE6}">
  <ds:schemaRefs>
    <ds:schemaRef ds:uri="http://purl.org/dc/elements/1.1/"/>
    <ds:schemaRef ds:uri="efd76e83-4173-4a26-b431-618a788339a8"/>
    <ds:schemaRef ds:uri="http://purl.org/dc/dcmitype/"/>
    <ds:schemaRef ds:uri="http://schemas.microsoft.com/office/infopath/2007/PartnerControls"/>
    <ds:schemaRef ds:uri="http://purl.org/dc/terms/"/>
    <ds:schemaRef ds:uri="6dfb84fc-c783-47c9-928a-3d458849d26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0419_MSP_ppt template</Template>
  <TotalTime>1974</TotalTime>
  <Words>317</Words>
  <Application>Microsoft Office PowerPoint</Application>
  <PresentationFormat>On-screen Show (16:9)</PresentationFormat>
  <Paragraphs>48</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vt:lpstr>
      <vt:lpstr>Calibri</vt:lpstr>
      <vt:lpstr>Calibri Light</vt:lpstr>
      <vt:lpstr>Segoe UI</vt:lpstr>
      <vt:lpstr>Segoe UI Light</vt:lpstr>
      <vt:lpstr>Wingdings</vt:lpstr>
      <vt:lpstr>MSp</vt:lpstr>
      <vt:lpstr>Event Agenda</vt:lpstr>
      <vt:lpstr>What is             ?</vt:lpstr>
      <vt:lpstr>What is Version Control?</vt:lpstr>
      <vt:lpstr>Types Of Version Controlling  Systems</vt:lpstr>
      <vt:lpstr>Centralized Version Controlling Systems</vt:lpstr>
      <vt:lpstr>Local Version Controlling Systems</vt:lpstr>
      <vt:lpstr>Contributor vs Collaborator </vt:lpstr>
      <vt:lpstr>PowerPoint Presentation</vt:lpstr>
      <vt:lpstr>Go to Github.com</vt:lpstr>
      <vt:lpstr>PowerPoint Presentation</vt:lpstr>
      <vt:lpstr>Got the Codes in your account?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Technobuzz- Cloud Computing</dc:title>
  <dc:creator>Ahmad Uzair</dc:creator>
  <cp:lastModifiedBy>user1</cp:lastModifiedBy>
  <cp:revision>193</cp:revision>
  <dcterms:created xsi:type="dcterms:W3CDTF">2019-03-24T14:34:59Z</dcterms:created>
  <dcterms:modified xsi:type="dcterms:W3CDTF">2021-03-19T11:28:25Z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