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D5B8-913F-4B8F-98D4-3575B15E3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C453C-5738-44BD-95E9-5CC59ACF7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78867-62E3-4228-B641-4A1A49C3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7342C-B0D4-4A68-A5CA-C14782D5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16EB1-ECDD-45C7-A724-F3A7832D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1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3538-32F7-49FF-AAB0-9B3DAEC1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A80E1-F3A4-4C0A-B3A1-C0F4342D9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CEF29-6FF7-48E3-A6B4-7268255E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447D4-BD90-478C-8B45-42253FD2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2E0A1-7B99-4220-A036-6D8C6FC1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8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B4A9C-1C42-4A91-93E6-CF9A6A752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121AC-7719-4604-BF81-2CCF0F2FD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412CA-5AD6-42E6-8D94-1BCFF3B3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39954-E733-4D49-9CF4-5166FAE5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B3C76-8721-4615-B7D8-D6EE308D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8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9905-DB48-47FF-9B13-42F0A3056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B2A54-7F0D-4052-942B-3ADE6E9D7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CCBD6-03DA-43F9-98E5-3B35D9B1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BAE63-0B85-4959-98A7-2570FE3E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A12ED-1C58-4198-824D-630FDDB9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7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37E-316A-4ADA-9D3D-27D25BE7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5EAA1-6987-446A-8E7E-78F57948D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43886-FC65-4368-9E6C-F32F1EEF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89086-083B-4D73-8E54-1CD86365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8D1DD-1B67-43AF-8706-71FFA301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0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AE96-4D3B-4708-A53A-4A152923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8F95-C875-4FE1-9B21-5A9225E05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DABF3-D8BD-4B4F-B029-B16B8BEA6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546D8-BC39-4EE6-B9A2-C24E99BF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9535D-AF06-4175-9F8F-FCC824EB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F396F-2FBA-4D85-BFA9-DA401FE4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9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91E3-47D4-4D29-9BAA-D70D194A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75594-F13E-4B04-B87A-1DC9F47DE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61A55-4688-4A29-B7F9-8010E76C1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85544-5DDE-43D3-99B0-16568E3D4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05B7B-11BC-4A9F-BA4E-538A1948B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B47FE-E3A5-40F3-BAA5-10D165EC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448A8-D8B9-47D6-9649-5E093380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EC1CB-2315-4425-B174-22BADED7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5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7F2E-3868-450B-8ECF-6A948214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1CD414-8196-415E-ACCB-64ACA083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DDE26-A61D-429E-81E9-C3560425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603D4-D3F5-4EEF-901A-3FCD68B1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8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2A028-D6F7-4FFE-8390-F59C7638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F0BED-8F80-4994-BC00-77DB5CC1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F86DA-9ECD-45F4-9760-E06FC9B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8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667B-BEEA-45C8-B0B0-99212FE3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D896-B95A-4DBA-B38B-BF0371AB6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4F54D-2E39-4622-81CE-6C0C0C7B8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605DF-F32F-40EF-AFF0-EA1A59EA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8B141-D84E-4A50-9C07-7D67B1B9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C85B9-E760-41B7-8864-7EF331AA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4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214C-E711-4056-A55B-6CC3FB31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5B571-CD99-48F6-B740-8AC465A8C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37ADB-B842-418D-A948-6171962E6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A5CB1-DB8D-4D0C-BB2C-A3E64C87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9A9-0A12-45FD-BC32-87F43048A17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F7D12-9AF2-4656-BB3F-02F26D5A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955B9-B721-4005-B220-4A08A74B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5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EB3F5-C2EB-4B19-9087-4C4B280E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EF46C-5B81-4337-BF44-E366E101D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ADB27-DD84-432F-86C8-64CAA06C5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049A9-0A12-45FD-BC32-87F43048A17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B4DF2-8558-4F09-A4A6-64781B75E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2EEC2-ECD8-407E-BE23-EE8921681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1F9DE-8082-4AEA-8547-F992A7FC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7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555D-BBE3-435C-A22C-52CA02ED9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3A4C9-EFD6-4123-9DCE-6E29B6DDC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8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EE8-5CB4-4F80-9832-77A88978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1C5C4-67C7-40A5-9D27-DC9E8A06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library for building user interface</a:t>
            </a:r>
          </a:p>
          <a:p>
            <a:r>
              <a:rPr lang="en-US" dirty="0"/>
              <a:t>Not a framework</a:t>
            </a:r>
          </a:p>
          <a:p>
            <a:r>
              <a:rPr lang="en-US" dirty="0"/>
              <a:t>Focus on UI</a:t>
            </a:r>
          </a:p>
          <a:p>
            <a:r>
              <a:rPr lang="en-US" dirty="0"/>
              <a:t>Rich ecosystem</a:t>
            </a:r>
          </a:p>
        </p:txBody>
      </p:sp>
    </p:spTree>
    <p:extLst>
      <p:ext uri="{BB962C8B-B14F-4D97-AF65-F5344CB8AC3E}">
        <p14:creationId xmlns:p14="http://schemas.microsoft.com/office/powerpoint/2010/main" val="215599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D4D9-E057-4721-AAFF-9F6349CF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React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93F3-CEAF-42EC-B71A-C13FE14B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and maintained by Facebook</a:t>
            </a:r>
          </a:p>
          <a:p>
            <a:r>
              <a:rPr lang="en-US" dirty="0"/>
              <a:t>Huge community</a:t>
            </a:r>
          </a:p>
          <a:p>
            <a:r>
              <a:rPr lang="en-US" dirty="0"/>
              <a:t>The most in demand skillset</a:t>
            </a:r>
          </a:p>
        </p:txBody>
      </p:sp>
    </p:spTree>
    <p:extLst>
      <p:ext uri="{BB962C8B-B14F-4D97-AF65-F5344CB8AC3E}">
        <p14:creationId xmlns:p14="http://schemas.microsoft.com/office/powerpoint/2010/main" val="235980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7BDF-5171-4A45-9816-EA50F75C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Based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F536C7-A9DC-4A5E-87CE-860F059EF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37" y="1962806"/>
            <a:ext cx="6826554" cy="4097835"/>
          </a:xfrm>
        </p:spPr>
      </p:pic>
    </p:spTree>
    <p:extLst>
      <p:ext uri="{BB962C8B-B14F-4D97-AF65-F5344CB8AC3E}">
        <p14:creationId xmlns:p14="http://schemas.microsoft.com/office/powerpoint/2010/main" val="123324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F008-8DD0-47AE-8CF7-FD73CB9D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Reusable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B1DEE8-D0F5-4AB1-A3E1-ABF8B954D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92" y="2005263"/>
            <a:ext cx="10430807" cy="4024779"/>
          </a:xfrm>
        </p:spPr>
      </p:pic>
    </p:spTree>
    <p:extLst>
      <p:ext uri="{BB962C8B-B14F-4D97-AF65-F5344CB8AC3E}">
        <p14:creationId xmlns:p14="http://schemas.microsoft.com/office/powerpoint/2010/main" val="422000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CA24-935F-4682-A1D9-F0EBDA88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is Declarative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786C8-D70B-4B9D-8D06-CF127FA19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React what you want and React will build the actual UI</a:t>
            </a:r>
          </a:p>
          <a:p>
            <a:r>
              <a:rPr lang="en-US" dirty="0"/>
              <a:t>Another is  </a:t>
            </a:r>
            <a:r>
              <a:rPr lang="en-US" dirty="0" err="1"/>
              <a:t>Imparative</a:t>
            </a:r>
            <a:endParaRPr lang="en-US" dirty="0"/>
          </a:p>
          <a:p>
            <a:r>
              <a:rPr lang="en-US" dirty="0" err="1"/>
              <a:t>i.e</a:t>
            </a:r>
            <a:r>
              <a:rPr lang="en-US" dirty="0"/>
              <a:t>: u goes to an artist and have to tell him everything</a:t>
            </a:r>
          </a:p>
          <a:p>
            <a:r>
              <a:rPr lang="en-US" dirty="0"/>
              <a:t>React will handle efficiently updating and rendering of the components</a:t>
            </a:r>
          </a:p>
          <a:p>
            <a:r>
              <a:rPr lang="en-US" dirty="0"/>
              <a:t>DOM updates are handles gracefully in React</a:t>
            </a:r>
          </a:p>
        </p:txBody>
      </p:sp>
    </p:spTree>
    <p:extLst>
      <p:ext uri="{BB962C8B-B14F-4D97-AF65-F5344CB8AC3E}">
        <p14:creationId xmlns:p14="http://schemas.microsoft.com/office/powerpoint/2010/main" val="142143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6267-050D-4271-94A0-92DBEC33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4A13-7A99-4D2D-80BB-CD827100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Seamlessly integrates react into of your applications</a:t>
            </a:r>
          </a:p>
          <a:p>
            <a:r>
              <a:rPr lang="en-US" dirty="0"/>
              <a:t>Portions of your page or a complete page or even an entire application itself.</a:t>
            </a:r>
          </a:p>
          <a:p>
            <a:r>
              <a:rPr lang="en-US" dirty="0"/>
              <a:t>React native for mobile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8D16-1DC8-42BB-9933-BADE1A5B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types of framework has these things in common: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29ADE-E6CB-4BFC-9D7D-BED0B366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81166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FC7C-4CAE-4BB7-8BBB-A0659EBC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1791-67B9-4763-92F3-23A5E35EF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  <a:p>
            <a:r>
              <a:rPr lang="en-US" dirty="0"/>
              <a:t>Folder structure</a:t>
            </a:r>
          </a:p>
          <a:p>
            <a:r>
              <a:rPr lang="en-US" dirty="0"/>
              <a:t>Component (Functional and Class)</a:t>
            </a:r>
          </a:p>
          <a:p>
            <a:r>
              <a:rPr lang="en-US" dirty="0"/>
              <a:t>JSX</a:t>
            </a:r>
          </a:p>
          <a:p>
            <a:r>
              <a:rPr lang="en-US" dirty="0"/>
              <a:t>Hooks</a:t>
            </a:r>
          </a:p>
          <a:p>
            <a:r>
              <a:rPr lang="en-US" dirty="0"/>
              <a:t>Props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Lifecycle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0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151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React</vt:lpstr>
      <vt:lpstr>What is React</vt:lpstr>
      <vt:lpstr>Why learn React ?</vt:lpstr>
      <vt:lpstr>Component Based Architecture</vt:lpstr>
      <vt:lpstr>Reusable code</vt:lpstr>
      <vt:lpstr>React is Declarative</vt:lpstr>
      <vt:lpstr>More on React</vt:lpstr>
      <vt:lpstr>These types of framework has these things in common:</vt:lpstr>
      <vt:lpstr>Content: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Prasun Das</dc:creator>
  <cp:lastModifiedBy>Prasun Das</cp:lastModifiedBy>
  <cp:revision>6</cp:revision>
  <dcterms:created xsi:type="dcterms:W3CDTF">2021-05-10T10:59:50Z</dcterms:created>
  <dcterms:modified xsi:type="dcterms:W3CDTF">2021-05-10T11:43:43Z</dcterms:modified>
</cp:coreProperties>
</file>