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7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N R DAS\Desktop\Cources\Web-Development-Traning\07.PHP\Intro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66113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 R DAS\Desktop\Cources\Web-Development-Traning\07.PHP\Intro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820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Installing</a:t>
            </a:r>
          </a:p>
          <a:p>
            <a:r>
              <a:rPr lang="en-US" smtClean="0"/>
              <a:t>PHP </a:t>
            </a:r>
            <a:r>
              <a:rPr lang="en-US" smtClean="0"/>
              <a:t>basics</a:t>
            </a:r>
            <a:endParaRPr lang="en-US" dirty="0" smtClean="0"/>
          </a:p>
          <a:p>
            <a:r>
              <a:rPr lang="en-US" dirty="0" smtClean="0"/>
              <a:t>Database (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no </a:t>
            </a:r>
            <a:r>
              <a:rPr lang="en-US" dirty="0" err="1" smtClean="0"/>
              <a:t>sql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(new module)</a:t>
            </a:r>
          </a:p>
          <a:p>
            <a:r>
              <a:rPr lang="en-US" dirty="0" err="1" smtClean="0"/>
              <a:t>Sql</a:t>
            </a:r>
            <a:endParaRPr lang="en-US" dirty="0" smtClean="0"/>
          </a:p>
          <a:p>
            <a:r>
              <a:rPr lang="en-US" dirty="0" smtClean="0"/>
              <a:t>Rendering Dynamics content to html  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(back to PHP)</a:t>
            </a:r>
          </a:p>
          <a:p>
            <a:r>
              <a:rPr lang="en-US" dirty="0" smtClean="0"/>
              <a:t>How to connect PHP to 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PHP Forms (CRUD)</a:t>
            </a:r>
          </a:p>
          <a:p>
            <a:r>
              <a:rPr lang="en-US" dirty="0" smtClean="0"/>
              <a:t>Project (New module) </a:t>
            </a:r>
          </a:p>
          <a:p>
            <a:r>
              <a:rPr lang="en-US" dirty="0" smtClean="0"/>
              <a:t>Session cookies  </a:t>
            </a:r>
            <a:r>
              <a:rPr lang="en-US" dirty="0" err="1" smtClean="0"/>
              <a:t>api</a:t>
            </a:r>
            <a:r>
              <a:rPr lang="en-US" dirty="0" smtClean="0"/>
              <a:t>  models and other concepts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N R DAS\Desktop\Cources\Web-Development-Traning\07.PHP\Intro\4.PNG"/>
          <p:cNvPicPr>
            <a:picLocks noChangeAspect="1" noChangeArrowheads="1"/>
          </p:cNvPicPr>
          <p:nvPr/>
        </p:nvPicPr>
        <p:blipFill>
          <a:blip r:embed="rId2"/>
          <a:srcRect t="-19917" r="29909" b="-39419"/>
          <a:stretch>
            <a:fillRect/>
          </a:stretch>
        </p:blipFill>
        <p:spPr bwMode="auto">
          <a:xfrm>
            <a:off x="533400" y="838200"/>
            <a:ext cx="81534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N R DAS\Desktop\Cources\Web-Development-Traning\07.PHP\Intro\5.PNG"/>
          <p:cNvPicPr>
            <a:picLocks noChangeAspect="1" noChangeArrowheads="1"/>
          </p:cNvPicPr>
          <p:nvPr/>
        </p:nvPicPr>
        <p:blipFill>
          <a:blip r:embed="rId2"/>
          <a:srcRect r="16583"/>
          <a:stretch>
            <a:fillRect/>
          </a:stretch>
        </p:blipFill>
        <p:spPr bwMode="auto">
          <a:xfrm>
            <a:off x="457200" y="1143000"/>
            <a:ext cx="82296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N R DAS\Desktop\Cources\Web-Development-Traning\07.PHP\Intro\6.PNG"/>
          <p:cNvPicPr>
            <a:picLocks noChangeAspect="1" noChangeArrowheads="1"/>
          </p:cNvPicPr>
          <p:nvPr/>
        </p:nvPicPr>
        <p:blipFill>
          <a:blip r:embed="rId2"/>
          <a:srcRect r="13859"/>
          <a:stretch>
            <a:fillRect/>
          </a:stretch>
        </p:blipFill>
        <p:spPr bwMode="auto">
          <a:xfrm>
            <a:off x="457200" y="1143000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</TotalTime>
  <Words>54</Words>
  <Application>Microsoft Office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Introduction To PHP</vt:lpstr>
      <vt:lpstr>Slide 2</vt:lpstr>
      <vt:lpstr>Slide 3</vt:lpstr>
      <vt:lpstr>Context: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NRDAS</dc:creator>
  <cp:lastModifiedBy>N R DAS</cp:lastModifiedBy>
  <cp:revision>4</cp:revision>
  <dcterms:created xsi:type="dcterms:W3CDTF">2006-08-16T00:00:00Z</dcterms:created>
  <dcterms:modified xsi:type="dcterms:W3CDTF">2021-04-11T09:25:24Z</dcterms:modified>
</cp:coreProperties>
</file>