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2E2C-567A-4B56-BF16-3D5826A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0F3D9-9340-4E88-BFB2-06F11286C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6F8C-9F76-4102-9C63-41DAF19A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1C38-2424-416C-AB09-3161CD86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A5D1-5CDA-4509-98B8-6415EBD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6888-516C-40BC-AB98-39639C33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87937-E6B1-4564-9AE6-E069E4358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C0181-2D4C-4107-9340-C489293D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AAE-F8A5-4A9A-8337-9E5F1F51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CE6E-472B-4917-94B2-6BE7E0F0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3E87E-7ADC-4F78-9124-23E4FD207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A0187-9ACF-4877-904C-D62FAF79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7DD2-FC30-4FC0-BAC7-6D7D240F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34B2-204B-46A2-9CB1-31C2E064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53CD-C533-4884-9C44-19D0FE59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0E9D-9180-4935-942A-85F44B26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D729-CD91-40E2-BCE8-CD30B531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309A-0E52-4AA6-8D04-4095BD1B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B595-F66C-43E2-A827-0BCA33B4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C85-CFCC-4F7B-B819-C6592A44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007B-CA60-4B30-994C-06D78B6C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C748-0226-4537-9C3C-E33BFF18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E0A8-78CA-4ACC-A7C9-FF64D146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2A16-0D84-4D21-854C-D86CB543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6BD1-B0F9-4B34-A634-EE98782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B8F6-C19A-45EA-ABC9-E534BEA9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D034-5456-4345-9F26-75EE05497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7395D-0443-42B1-B5DB-923C56D8C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B8B9-1799-4A04-BD7E-F7EC2E2E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BF69-681A-4830-BAD0-BABE4F56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F1198-7A9F-406B-B830-342F8AEB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308A-2166-4135-BEDA-51C3C558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45F27-43D4-4E81-A6B6-792A7796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174B8-F514-4183-8AB3-0478FF61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C7FD7-C3BE-4255-BE6D-2018BC187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1CF0F-F788-4111-AE4C-F3397D5A0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F3EBE-E488-4858-8874-EA617524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0BC36-5A44-4E6B-B5BB-1DEE3933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3FAF-5E51-48E9-9188-35D86D4B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518E-CAC0-4B25-A1F1-DB29967C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25629-9717-45FE-914B-4551B32C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2DBE3-BF84-4F26-80CF-58AC6004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8C143-6D46-46D4-8257-B56D61DF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C04F2-3C24-43B3-A321-6CF81C9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A9261-2FE3-44E6-95FC-EC67897D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9F8EF-DFE1-4BF0-9C9A-8428944B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65E7-49FC-46E3-965F-D07A74E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DCF3-FF0E-48C1-99C9-AD3FB468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84212-B8F2-4C03-B248-ADBCFA22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6F35B-7137-41FC-A1CF-3178531A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BBDE-1CCD-48B7-A13C-1283A914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9A0C1-92A0-4C25-9EC5-D455B369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3235-9F07-42A5-A4BA-717C21F9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03685-102B-4702-A912-25EA93987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3C188-8550-47EE-B03C-65350F84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58C76-0861-48A1-A74C-D4219244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76C2A-79CD-4EAC-9C61-136850AB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C3889-F9FE-45E6-9492-AA4824C0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4D263-2889-4AD4-9A51-515FD28E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E2B6-4F20-43E8-B849-C80DB864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7A8F-C4D6-43E2-BF51-F06D48259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BFCE-CA57-4D09-B4DF-4936383A660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2094-531F-4DDD-B317-EAC1DE6A5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FA97-30E6-4DEA-A98E-597C5C85E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569D-D5FD-4E42-A5F2-73105413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EEC0-BB3D-4C8A-8D6B-9235AF97F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Hosting and bonus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F9AD-7466-4282-9631-EC58D20EC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47F0-E6B8-4607-ADD0-42EEE42F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Hosting and Bonus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9215-806A-4CB1-A7C4-18ACF1B6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Hosting and Cloud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Devops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0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F31-33DA-4F8B-B3FD-9E22265A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and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4D91-75F7-4676-B542-041D01E3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developer we need to showcase our  projects so we need to host our projects so popular hosting platforms for free are: </a:t>
            </a:r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2213A60-C984-4DF5-892E-2B1A96E6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512" y="4450436"/>
            <a:ext cx="4139952" cy="1157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F57BE-CA72-4B5A-AB36-F05898321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33" y="3813042"/>
            <a:ext cx="3995936" cy="26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4D44-A1C9-4D7C-9C71-3C2A02B4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E0A1-8BF7-4C93-985B-CEB7841E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Iass</a:t>
            </a:r>
            <a:r>
              <a:rPr lang="en-US" dirty="0"/>
              <a:t> (</a:t>
            </a:r>
            <a:r>
              <a:rPr lang="en-US" b="0" i="0" dirty="0">
                <a:solidFill>
                  <a:schemeClr val="accent5"/>
                </a:solidFill>
                <a:effectLst/>
                <a:latin typeface="Segoe UI" panose="020B0502040204020203" pitchFamily="34" charset="0"/>
              </a:rPr>
              <a:t>Infrastructure as a service)</a:t>
            </a: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Pass (</a:t>
            </a:r>
            <a:r>
              <a:rPr lang="en-US" dirty="0">
                <a:solidFill>
                  <a:schemeClr val="accent5"/>
                </a:solidFill>
              </a:rPr>
              <a:t>Platform as a Service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Saas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Software as a Service</a:t>
            </a:r>
            <a:r>
              <a:rPr lang="en-US" dirty="0"/>
              <a:t>) </a:t>
            </a:r>
            <a:endParaRPr lang="en-US" sz="1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08FE0-358A-42F7-818B-2796E8454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61048"/>
            <a:ext cx="1233637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EAFA-6D66-4E57-BD1B-1BAB4C8F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– Software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AB46-2AE6-4CF6-8B6A-92D347A3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43C9D-DD8A-4297-AFF6-61BCD59AF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89" y="2601703"/>
            <a:ext cx="7933970" cy="40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2A4-6300-4780-AE81-F67ED250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 – Platform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32F9-88A7-4230-8BD1-28192A01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code But I Need a platform to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68B69-AEEF-4B5B-BC74-350077378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05" y="2579126"/>
            <a:ext cx="5560293" cy="359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B0F8-969F-4915-B1AE-13D81F2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– Infrastructure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2690-BE08-4273-8AAA-304969DB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will provide infrastructure we will be doing everything by our own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B43EF-590F-4637-82C4-6158244F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75" y="3405336"/>
            <a:ext cx="8986392" cy="29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8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D03F-7FBE-401B-A41C-5A69AB7F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B43D-9289-4E72-BCFA-E7754031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98CFE0-9429-475D-8A2C-C49FBC16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97917"/>
            <a:ext cx="11107380" cy="53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5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56D0-DBBC-4FD9-8A2C-2B51DEF5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4206-6132-4CB4-B667-8F41A9FC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699849B-9C55-448D-BA89-8FA82FBFF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6" y="1484784"/>
            <a:ext cx="6333219" cy="5328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164B6-CC24-42E3-8F58-119CB9F405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1" r="18514"/>
          <a:stretch/>
        </p:blipFill>
        <p:spPr>
          <a:xfrm>
            <a:off x="155630" y="1772816"/>
            <a:ext cx="5603486" cy="4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8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Web Hosting and bonus concepts</vt:lpstr>
      <vt:lpstr>Web Hosting and Bonus concepts</vt:lpstr>
      <vt:lpstr>Hosting and deployments</vt:lpstr>
      <vt:lpstr>Cloud concepts</vt:lpstr>
      <vt:lpstr>SAAS – Software as a Service</vt:lpstr>
      <vt:lpstr>PAAS – Platform as a Service</vt:lpstr>
      <vt:lpstr>IAAS – Infrastructure as a Service</vt:lpstr>
      <vt:lpstr>Types of cloud</vt:lpstr>
      <vt:lpstr>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Hosting and bonus concepts</dc:title>
  <dc:creator>Prasun Das</dc:creator>
  <cp:lastModifiedBy>Prasun Das</cp:lastModifiedBy>
  <cp:revision>1</cp:revision>
  <dcterms:created xsi:type="dcterms:W3CDTF">2021-05-26T16:35:09Z</dcterms:created>
  <dcterms:modified xsi:type="dcterms:W3CDTF">2021-05-26T16:40:42Z</dcterms:modified>
</cp:coreProperties>
</file>