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N R DAS\Desktop\db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9605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 descr="C:\Users\N R DAS\Desktop\Unstructured-semi-structured-and-structured-dat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447800"/>
            <a:ext cx="8276167" cy="350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</a:t>
            </a:r>
            <a:r>
              <a:rPr lang="en-US" dirty="0" err="1" smtClean="0"/>
              <a:t>vs</a:t>
            </a:r>
            <a:r>
              <a:rPr lang="en-US" dirty="0" smtClean="0"/>
              <a:t> 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C:\Users\N R DAS\Desktop\Cources\Web-Development-Traning\07.PHP\1. Intro to Backend\db\sql vs nosq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73346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33</TotalTime>
  <Words>6</Words>
  <Application>Microsoft Office PowerPoint</Application>
  <PresentationFormat>On-screen Show (4:3)</PresentationFormat>
  <Paragraphs>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Urban</vt:lpstr>
      <vt:lpstr>Introduction to Database</vt:lpstr>
      <vt:lpstr>Slide 2</vt:lpstr>
      <vt:lpstr>Slide 3</vt:lpstr>
      <vt:lpstr>SQL vs NOSQL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</dc:title>
  <dc:creator>NRDAS</dc:creator>
  <cp:lastModifiedBy>N R DAS</cp:lastModifiedBy>
  <cp:revision>5</cp:revision>
  <dcterms:created xsi:type="dcterms:W3CDTF">2006-08-16T00:00:00Z</dcterms:created>
  <dcterms:modified xsi:type="dcterms:W3CDTF">2021-04-17T16:53:23Z</dcterms:modified>
</cp:coreProperties>
</file>