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139F-DED1-40F8-B6F8-EA0283C1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F21B-D8C3-485B-89D1-8A8E51EC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3F97-0C8B-4B32-B20E-AD86006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BAC9-85D2-497A-89F3-34BCDDE4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53BB-C0C0-4B6C-8F9E-44EDE57E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C26E-7EFF-4206-B572-67603574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16166-B2CB-4B40-BE2A-9EE0B64A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C317-0B32-4C38-9E20-32854B7A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F1F6-CDB8-4AEB-B7A1-9D4DAD9D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DB32-D431-454C-BA14-AEA5978B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AD76B-EEA2-4990-B1B1-D7BEE51D6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6AEEA-EDD3-450E-9C6E-8B4F2C63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1F1A-C545-4A76-A6E4-65DEF0C6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4229-E495-496D-8554-AC11DA6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058F-F927-4609-9849-B66D8B2B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E285-2339-4A5F-B8B5-C3D386F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6DDE-649C-4A7C-BC4C-AE6D4706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78FC-3B2D-4BB6-9D89-8FB8B12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B95E-12A3-4066-97CF-27E09D6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8EDB-0035-436F-9E9B-CD74A557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4603-506B-4EF0-AD80-4F7004FF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BF9A-F3E6-4892-9DAC-FDBF61F3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8F2C-4E97-4FC1-B84E-1D05F7E8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44C8-BE2F-4C5C-8F3A-80D56D3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EFB8-DDCF-42E0-B8F3-07FB603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54D6-AA00-465F-8330-70C796FF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DBDF-F0EB-46B7-811A-01E142D8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2DBB-E9B1-4B97-B388-4F79C8D7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0787-12A2-45FD-AE99-C9827A2C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BD38-C071-4BF2-9DDA-B6A53AE9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A2E5-665B-45B0-8AA3-1E6B34DF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BD7-A143-4C5C-97AD-7E09074C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41E1-309C-4D7E-9F37-7029546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3B57-7924-47A2-A685-60477DE5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704CC-7477-4F49-B68B-901482C1E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A29EF-B1DC-4AEC-92CF-B6C09983B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E667E-F1BB-45E7-A2CA-75C73B46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413C3-5118-4C0F-B6EC-B14CEE33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89450-AA9A-4ED9-9BCB-A9F383B3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1BC3-A39A-442E-B119-1D7FA0A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6F6B8-B1B5-444F-9086-4CB30E4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97146-DCDF-4FFA-9122-31EA6AF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47B4F-41D7-40EC-A05A-4A0E0CBA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CA7A-D7E0-46D4-8652-B3CECC75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6009B-E3F1-4DE0-A730-19DC0098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62AC-19F0-4530-A586-50C07B6E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D21B-B794-46EC-A24D-1C13B29D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ED8F-B6D8-4E92-B84C-381E93BA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EF1AD-BB32-473B-922D-5B5D9A55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8D1A6-50B1-4E74-B73F-4EBBC8B9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763A-8535-4425-BDD8-61E772F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A890-62BB-47E6-891A-1E19A0B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2D21-89D7-4FB3-A439-0A8E31B0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AE572-8B90-4193-BD89-88B52525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BB3B-D29D-4F49-8BF4-54EBA8E3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60B77-E2A3-4006-8162-218DA0B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B59C3-B8E9-4664-B93C-FC60483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79AB-CF37-44F9-975E-F1A6D94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DF91-185E-4CE6-AF68-17CB3A96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405D-B052-4935-AF0E-5928D751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89BD-F1F0-43E6-85CA-5AEC731F6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5EF0-95FC-4E10-B13A-78E1E7C58A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7FB8-7FAF-457C-BF2D-3FA691B76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CB58-8461-4B4D-8859-9A961481A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4481-4D4C-4CB9-A721-464B20DC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3BE-E3F1-4FDB-8632-FF90B9078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42DAC-8702-4804-B2AC-E18B580A0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BBB-6BAC-45BC-BFD9-F144C0D1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AE0D-BBB9-4662-A439-59116AE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building client application in HTML CSS JS/TS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Gives our application a clean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Includes a lot of re-usable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our application more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605-245C-4F39-8B8A-CD17B38B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1A73-9D67-4D97-B8AD-66EC485C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034F25-FDA6-41D0-9B5C-3C3849C79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"/>
          <a:stretch/>
        </p:blipFill>
        <p:spPr>
          <a:xfrm>
            <a:off x="817239" y="1770972"/>
            <a:ext cx="10893497" cy="4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Angular</vt:lpstr>
      <vt:lpstr>Angular</vt:lpstr>
      <vt:lpstr>Architecture of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Prasun Das</dc:creator>
  <cp:lastModifiedBy>Prasun Das</cp:lastModifiedBy>
  <cp:revision>1</cp:revision>
  <dcterms:created xsi:type="dcterms:W3CDTF">2021-05-26T16:31:36Z</dcterms:created>
  <dcterms:modified xsi:type="dcterms:W3CDTF">2021-05-26T16:34:43Z</dcterms:modified>
</cp:coreProperties>
</file>