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sldIdLst>
    <p:sldId id="2177" r:id="rId5"/>
    <p:sldId id="2180" r:id="rId6"/>
    <p:sldId id="2256" r:id="rId7"/>
    <p:sldId id="266" r:id="rId8"/>
    <p:sldId id="257" r:id="rId9"/>
    <p:sldId id="2253" r:id="rId10"/>
    <p:sldId id="2249" r:id="rId11"/>
    <p:sldId id="2248" r:id="rId12"/>
    <p:sldId id="2251" r:id="rId13"/>
    <p:sldId id="2247" r:id="rId14"/>
    <p:sldId id="2254" r:id="rId15"/>
    <p:sldId id="2192"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94" d="100"/>
          <a:sy n="94" d="100"/>
        </p:scale>
        <p:origin x="120" y="198"/>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157402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52692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4</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3/18/2021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3/18/2021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6.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5.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254714" y="345370"/>
            <a:ext cx="5811272" cy="45212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277681" y="40496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400" b="1" dirty="0" err="1">
                <a:solidFill>
                  <a:schemeClr val="bg1"/>
                </a:solidFill>
                <a:latin typeface="Segoe UI Light" panose="020B0502040204020203" pitchFamily="34" charset="0"/>
                <a:cs typeface="Segoe UI Light" panose="020B0502040204020203" pitchFamily="34" charset="0"/>
              </a:rPr>
              <a:t>Hola,This</a:t>
            </a:r>
            <a:r>
              <a:rPr lang="en-US" sz="4400" b="1" dirty="0">
                <a:solidFill>
                  <a:schemeClr val="bg1"/>
                </a:solidFill>
                <a:latin typeface="Segoe UI Light" panose="020B0502040204020203" pitchFamily="34" charset="0"/>
                <a:cs typeface="Segoe UI Light" panose="020B0502040204020203" pitchFamily="34" charset="0"/>
              </a:rPr>
              <a:t> is</a:t>
            </a:r>
            <a:r>
              <a:rPr lang="en-US" sz="6000" b="1" dirty="0">
                <a:solidFill>
                  <a:schemeClr val="bg1"/>
                </a:solidFill>
                <a:latin typeface="Segoe UI Light" panose="020B0502040204020203" pitchFamily="34" charset="0"/>
                <a:cs typeface="Segoe UI Light" panose="020B0502040204020203" pitchFamily="34" charset="0"/>
              </a:rPr>
              <a:t> </a:t>
            </a:r>
            <a:r>
              <a:rPr lang="en-US" sz="6000" b="1" dirty="0" err="1">
                <a:solidFill>
                  <a:schemeClr val="bg1"/>
                </a:solidFill>
                <a:latin typeface="Segoe UI Light" panose="020B0502040204020203" pitchFamily="34" charset="0"/>
                <a:cs typeface="Segoe UI Light" panose="020B0502040204020203" pitchFamily="34" charset="0"/>
              </a:rPr>
              <a:t>Prasun</a:t>
            </a:r>
            <a:r>
              <a:rPr lang="en-US" sz="6000" b="1" dirty="0">
                <a:solidFill>
                  <a:schemeClr val="bg1"/>
                </a:solidFill>
                <a:latin typeface="Segoe UI Light" panose="020B0502040204020203" pitchFamily="34" charset="0"/>
                <a:cs typeface="Segoe UI Light" panose="020B0502040204020203" pitchFamily="34" charset="0"/>
              </a:rPr>
              <a:t> Das</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800889"/>
            <a:ext cx="5548084" cy="2104465"/>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Just a Student at UEMK</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 </a:t>
            </a:r>
            <a:r>
              <a:rPr lang="en-US" sz="2000" dirty="0" err="1">
                <a:solidFill>
                  <a:schemeClr val="bg1"/>
                </a:solidFill>
                <a:latin typeface="Segoe UI" panose="020B0502040204020203" pitchFamily="34" charset="0"/>
                <a:cs typeface="Segoe UI" panose="020B0502040204020203" pitchFamily="34" charset="0"/>
              </a:rPr>
              <a:t>Aberrantz</a:t>
            </a:r>
            <a:endParaRPr lang="en-US" sz="2000" dirty="0">
              <a:solidFill>
                <a:schemeClr val="bg1"/>
              </a:solidFill>
              <a:latin typeface="Segoe UI" panose="020B0502040204020203" pitchFamily="34" charset="0"/>
              <a:cs typeface="Segoe UI" panose="020B0502040204020203" pitchFamily="34" charset="0"/>
            </a:endParaRP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Ex-Full Stack Web Developer@ </a:t>
            </a:r>
            <a:r>
              <a:rPr lang="en-US" sz="2000" dirty="0" err="1">
                <a:solidFill>
                  <a:schemeClr val="bg1"/>
                </a:solidFill>
                <a:latin typeface="Segoe UI" panose="020B0502040204020203" pitchFamily="34" charset="0"/>
                <a:cs typeface="Segoe UI" panose="020B0502040204020203" pitchFamily="34" charset="0"/>
              </a:rPr>
              <a:t>Quordnet</a:t>
            </a:r>
            <a:r>
              <a:rPr lang="en-US" sz="2000" dirty="0">
                <a:solidFill>
                  <a:schemeClr val="bg1"/>
                </a:solidFill>
                <a:latin typeface="Segoe UI" panose="020B0502040204020203" pitchFamily="34" charset="0"/>
                <a:cs typeface="Segoe UI" panose="020B0502040204020203" pitchFamily="34" charset="0"/>
              </a:rPr>
              <a:t> Academy | SWE Freelancer @ OYO</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Open Source Contributor | GSSOC Participant</a:t>
            </a:r>
          </a:p>
          <a:p>
            <a:pPr algn="l"/>
            <a:r>
              <a:rPr lang="en-US" sz="2000" dirty="0">
                <a:solidFill>
                  <a:schemeClr val="bg1"/>
                </a:solidFill>
                <a:latin typeface="Segoe UI" panose="020B0502040204020203" pitchFamily="34" charset="0"/>
                <a:cs typeface="Segoe UI" panose="020B0502040204020203" pitchFamily="34" charset="0"/>
              </a:rPr>
              <a:t> </a:t>
            </a:r>
          </a:p>
        </p:txBody>
      </p:sp>
      <p:pic>
        <p:nvPicPr>
          <p:cNvPr id="8" name="Picture 7">
            <a:extLst>
              <a:ext uri="{FF2B5EF4-FFF2-40B4-BE49-F238E27FC236}">
                <a16:creationId xmlns:a16="http://schemas.microsoft.com/office/drawing/2014/main" id="{20E6748C-6F36-49B1-BAB0-988CE1C02D8A}"/>
              </a:ext>
            </a:extLst>
          </p:cNvPr>
          <p:cNvPicPr>
            <a:picLocks noChangeAspect="1"/>
          </p:cNvPicPr>
          <p:nvPr/>
        </p:nvPicPr>
        <p:blipFill>
          <a:blip r:embed="rId4"/>
          <a:stretch>
            <a:fillRect/>
          </a:stretch>
        </p:blipFill>
        <p:spPr>
          <a:xfrm>
            <a:off x="6502798" y="1594326"/>
            <a:ext cx="2068302" cy="20683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r>
              <a:rPr lang="en-US" sz="1400" dirty="0"/>
              <a:t>Introduction to Web Development  </a:t>
            </a:r>
          </a:p>
          <a:p>
            <a:pPr fontAlgn="base"/>
            <a:r>
              <a:rPr lang="en-US" sz="1400" dirty="0"/>
              <a:t>HTML</a:t>
            </a:r>
          </a:p>
          <a:p>
            <a:pPr fontAlgn="base"/>
            <a:r>
              <a:rPr lang="en-US" sz="1400" dirty="0"/>
              <a:t>CSS with Web Design</a:t>
            </a:r>
          </a:p>
          <a:p>
            <a:pPr fontAlgn="base"/>
            <a:r>
              <a:rPr lang="en-US" sz="1400" dirty="0"/>
              <a:t>Bootstrap and other styling Framework</a:t>
            </a:r>
          </a:p>
          <a:p>
            <a:pPr fontAlgn="base"/>
            <a:r>
              <a:rPr lang="en-US" sz="1400" dirty="0"/>
              <a:t>Git and GitHub</a:t>
            </a:r>
          </a:p>
          <a:p>
            <a:pPr fontAlgn="base"/>
            <a:r>
              <a:rPr lang="en-US" sz="1400" dirty="0"/>
              <a:t>JavaScript</a:t>
            </a:r>
          </a:p>
          <a:p>
            <a:pPr fontAlgn="base"/>
            <a:r>
              <a:rPr lang="en-US" sz="1400" dirty="0"/>
              <a:t>jQuery</a:t>
            </a:r>
          </a:p>
          <a:p>
            <a:pPr fontAlgn="base"/>
            <a:r>
              <a:rPr lang="en-US" sz="1400" dirty="0"/>
              <a:t>Firebase</a:t>
            </a:r>
          </a:p>
          <a:p>
            <a:pPr fontAlgn="base"/>
            <a:r>
              <a:rPr lang="en-US" sz="1400" dirty="0"/>
              <a:t>PHP</a:t>
            </a:r>
          </a:p>
          <a:p>
            <a:pPr fontAlgn="base"/>
            <a:r>
              <a:rPr lang="en-US" sz="1400" dirty="0"/>
              <a:t>Database (SQL and </a:t>
            </a:r>
            <a:r>
              <a:rPr lang="en-IN" sz="1400" dirty="0"/>
              <a:t>NoSQL)</a:t>
            </a:r>
          </a:p>
          <a:p>
            <a:pPr fontAlgn="base"/>
            <a:r>
              <a:rPr lang="en-US" sz="1200" dirty="0"/>
              <a:t>Ajax</a:t>
            </a:r>
          </a:p>
          <a:p>
            <a:pPr fontAlgn="base"/>
            <a:r>
              <a:rPr lang="en-US" sz="1200" dirty="0" err="1"/>
              <a:t>Wordpress</a:t>
            </a:r>
            <a:endParaRPr lang="en-US" sz="1200" dirty="0"/>
          </a:p>
          <a:p>
            <a:pPr fontAlgn="base"/>
            <a:r>
              <a:rPr lang="en-US" sz="1200" dirty="0"/>
              <a:t>Node with Express</a:t>
            </a:r>
          </a:p>
          <a:p>
            <a:pPr fontAlgn="base"/>
            <a:endParaRPr lang="en-US" sz="2000" dirty="0"/>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87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r>
              <a:rPr lang="en-US" sz="1600" dirty="0" err="1"/>
              <a:t>Ejs</a:t>
            </a:r>
            <a:r>
              <a:rPr lang="en-US" sz="1600" dirty="0"/>
              <a:t> and Rest </a:t>
            </a:r>
            <a:r>
              <a:rPr lang="en-US" sz="1600" dirty="0" err="1"/>
              <a:t>api</a:t>
            </a:r>
            <a:endParaRPr lang="en-US" sz="1600" dirty="0"/>
          </a:p>
          <a:p>
            <a:pPr fontAlgn="base"/>
            <a:r>
              <a:rPr lang="en-US" sz="1600" dirty="0"/>
              <a:t>React</a:t>
            </a:r>
          </a:p>
          <a:p>
            <a:pPr fontAlgn="base"/>
            <a:r>
              <a:rPr lang="en-US" sz="1600" dirty="0"/>
              <a:t>Vue</a:t>
            </a:r>
          </a:p>
          <a:p>
            <a:pPr fontAlgn="base"/>
            <a:r>
              <a:rPr lang="en-US" sz="1600" dirty="0"/>
              <a:t>Angular</a:t>
            </a:r>
          </a:p>
          <a:p>
            <a:pPr fontAlgn="base"/>
            <a:r>
              <a:rPr lang="en-US" sz="1600" dirty="0"/>
              <a:t>Web Hosting </a:t>
            </a:r>
          </a:p>
          <a:p>
            <a:pPr fontAlgn="base"/>
            <a:r>
              <a:rPr lang="en-US" sz="1600" dirty="0"/>
              <a:t>Bonus concepts (</a:t>
            </a:r>
            <a:r>
              <a:rPr lang="en-US" sz="1600" dirty="0" err="1"/>
              <a:t>Devops</a:t>
            </a:r>
            <a:r>
              <a:rPr lang="en-US" sz="1600" dirty="0"/>
              <a:t>, system architecture, </a:t>
            </a:r>
            <a:r>
              <a:rPr lang="en-US" sz="1600" dirty="0" err="1"/>
              <a:t>etc</a:t>
            </a:r>
            <a:r>
              <a:rPr lang="en-US" sz="1600" dirty="0"/>
              <a:t>)</a:t>
            </a:r>
          </a:p>
          <a:p>
            <a:pPr fontAlgn="base"/>
            <a:endParaRPr lang="en-US" sz="1600" dirty="0"/>
          </a:p>
          <a:p>
            <a:pPr fontAlgn="base"/>
            <a:endParaRPr lang="en-US" sz="2000" dirty="0"/>
          </a:p>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4449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09028" y="3700889"/>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4410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280441" y="2102521"/>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04315" y="3234877"/>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7056603" y="908880"/>
            <a:ext cx="2003913" cy="1053670"/>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99238"/>
            <a:ext cx="7886700" cy="3263504"/>
          </a:xfrm>
        </p:spPr>
        <p:txBody>
          <a:bodyPr>
            <a:normAutofit lnSpcReduction="10000"/>
          </a:bodyPr>
          <a:lstStyle/>
          <a:p>
            <a:pPr marL="0" indent="0">
              <a:buNone/>
            </a:pPr>
            <a:r>
              <a:rPr lang="en-US" sz="6000" dirty="0"/>
              <a:t>Let’s Create a website using Html, CSS, JS &amp; Bootstrap &amp; Deploy it 											*_*</a:t>
            </a:r>
            <a:endParaRPr lang="en-IN" sz="6000" dirty="0"/>
          </a:p>
        </p:txBody>
      </p:sp>
      <p:sp>
        <p:nvSpPr>
          <p:cNvPr id="4" name="Rectangle 3">
            <a:extLst>
              <a:ext uri="{FF2B5EF4-FFF2-40B4-BE49-F238E27FC236}">
                <a16:creationId xmlns:a16="http://schemas.microsoft.com/office/drawing/2014/main" id="{5B650AE2-21AF-450F-AB26-61A2EE86832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1E9DC6B-31FF-4F20-A623-1963AAC598EA}"/>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154FC4BB-3BD6-45D3-BA0E-366270390034}"/>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3606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2036</TotalTime>
  <Words>362</Words>
  <Application>Microsoft Office PowerPoint</Application>
  <PresentationFormat>On-screen Show (16:9)</PresentationFormat>
  <Paragraphs>64</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Segoe UI Light</vt:lpstr>
      <vt:lpstr>Wingdings</vt:lpstr>
      <vt:lpstr>MSp</vt:lpstr>
      <vt:lpstr>Hola, This is Soumyadip</vt:lpstr>
      <vt:lpstr>Course Module</vt:lpstr>
      <vt:lpstr>Course Module</vt:lpstr>
      <vt:lpstr>What is Web Development ?</vt:lpstr>
      <vt:lpstr>What is Web Development?</vt:lpstr>
      <vt:lpstr>Web Career Goals</vt:lpstr>
      <vt:lpstr>PowerPoint Presentation</vt:lpstr>
      <vt:lpstr>Frontend Components</vt:lpstr>
      <vt:lpstr>PowerPoint Presentation</vt:lpstr>
      <vt:lpstr>Frontend Market Trend</vt:lpstr>
      <vt:lpstr>Backend Market Trend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cp:lastModifiedBy>
  <cp:revision>199</cp:revision>
  <dcterms:created xsi:type="dcterms:W3CDTF">2019-03-24T14:34:59Z</dcterms:created>
  <dcterms:modified xsi:type="dcterms:W3CDTF">2021-03-18T11:44:58Z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