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2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4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34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6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68-8088-4FAD-85BA-FDF1CD8E81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/v8" TargetMode="External"/><Relationship Id="rId2" Type="http://schemas.openxmlformats.org/officeDocument/2006/relationships/hyperlink" Target="https://opensource.google/projects/v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actually is node </a:t>
            </a:r>
            <a:r>
              <a:rPr lang="en-US" dirty="0" err="1" smtClean="0"/>
              <a:t>js</a:t>
            </a:r>
            <a:r>
              <a:rPr lang="en-US" dirty="0" smtClean="0"/>
              <a:t> is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platform which allows us to run JS on a computer/server</a:t>
            </a:r>
          </a:p>
          <a:p>
            <a:r>
              <a:rPr lang="en-US" dirty="0" err="1" smtClean="0"/>
              <a:t>Read,delete</a:t>
            </a:r>
            <a:r>
              <a:rPr lang="en-US" dirty="0" smtClean="0"/>
              <a:t> and update files</a:t>
            </a:r>
          </a:p>
          <a:p>
            <a:r>
              <a:rPr lang="en-US" dirty="0" smtClean="0"/>
              <a:t>Easily communicate with a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 </a:t>
            </a:r>
            <a:r>
              <a:rPr lang="en-US" dirty="0" err="1" smtClean="0"/>
              <a:t>js</a:t>
            </a:r>
            <a:r>
              <a:rPr lang="en-US" dirty="0" smtClean="0"/>
              <a:t> is so popular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JS</a:t>
            </a:r>
          </a:p>
          <a:p>
            <a:r>
              <a:rPr lang="en-US" dirty="0" smtClean="0"/>
              <a:t>Very fast (Runs on the v8 engine &amp; use non-blocking code)</a:t>
            </a:r>
          </a:p>
          <a:p>
            <a:r>
              <a:rPr lang="en-US" dirty="0" smtClean="0"/>
              <a:t>Huge Ecosystem of open source packages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real time service</a:t>
            </a:r>
          </a:p>
          <a:p>
            <a:r>
              <a:rPr lang="en-US" dirty="0" smtClean="0"/>
              <a:t>Single threaded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55" y="-7396"/>
            <a:ext cx="12222547" cy="6865396"/>
          </a:xfrm>
        </p:spPr>
      </p:pic>
      <p:sp>
        <p:nvSpPr>
          <p:cNvPr id="5" name="TextBox 4"/>
          <p:cNvSpPr txBox="1"/>
          <p:nvPr/>
        </p:nvSpPr>
        <p:spPr>
          <a:xfrm>
            <a:off x="9486900" y="3560884"/>
            <a:ext cx="367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Vs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chemeClr val="bg1"/>
                </a:solidFill>
              </a:rPr>
              <a:t>Java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do not understand JS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js</a:t>
            </a:r>
            <a:r>
              <a:rPr lang="en-US" dirty="0" smtClean="0"/>
              <a:t> engine Takes JS and convert it into something it does understand – MACHINE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4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0"/>
            <a:ext cx="9625263" cy="7008057"/>
          </a:xfrm>
        </p:spPr>
      </p:pic>
    </p:spTree>
    <p:extLst>
      <p:ext uri="{BB962C8B-B14F-4D97-AF65-F5344CB8AC3E}">
        <p14:creationId xmlns:p14="http://schemas.microsoft.com/office/powerpoint/2010/main" val="5123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engine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Site: </a:t>
            </a:r>
            <a:r>
              <a:rPr lang="en-US" dirty="0" smtClean="0">
                <a:hlinkClick r:id="rId2"/>
              </a:rPr>
              <a:t>https://opensource.google/projects/v8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https://github.com/v8/v8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JS is Synchronous in nature</a:t>
            </a:r>
          </a:p>
          <a:p>
            <a:r>
              <a:rPr lang="en-US" sz="4800" b="1" dirty="0" smtClean="0"/>
              <a:t>Node is asynchronous in nature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4664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Node Js</vt:lpstr>
      <vt:lpstr>What actually is node js is </vt:lpstr>
      <vt:lpstr>Why node js is so popular</vt:lpstr>
      <vt:lpstr>PowerPoint Presentation</vt:lpstr>
      <vt:lpstr>Javascript engine: </vt:lpstr>
      <vt:lpstr>PowerPoint Presentation</vt:lpstr>
      <vt:lpstr>V8 engine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user1</dc:creator>
  <cp:lastModifiedBy>user1</cp:lastModifiedBy>
  <cp:revision>5</cp:revision>
  <dcterms:created xsi:type="dcterms:W3CDTF">2021-04-23T07:17:22Z</dcterms:created>
  <dcterms:modified xsi:type="dcterms:W3CDTF">2021-04-23T08:25:48Z</dcterms:modified>
</cp:coreProperties>
</file>