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D5B8-913F-4B8F-98D4-3575B15E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C453C-5738-44BD-95E9-5CC59ACF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8867-62E3-4228-B641-4A1A49C3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342C-B0D4-4A68-A5CA-C14782D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6EB1-ECDD-45C7-A724-F3A7832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538-32F7-49FF-AAB0-9B3DAEC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80E1-F3A4-4C0A-B3A1-C0F4342D9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EF29-6FF7-48E3-A6B4-7268255E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47D4-BD90-478C-8B45-42253FD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E0A1-7B99-4220-A036-6D8C6FC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B4A9C-1C42-4A91-93E6-CF9A6A75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21AC-7719-4604-BF81-2CCF0F2F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12CA-5AD6-42E6-8D94-1BCFF3B3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9954-E733-4D49-9CF4-5166FA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3C76-8721-4615-B7D8-D6EE308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905-DB48-47FF-9B13-42F0A30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2A54-7F0D-4052-942B-3ADE6E9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CBD6-03DA-43F9-98E5-3B35D9B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AE63-0B85-4959-98A7-2570FE3E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12ED-1C58-4198-824D-630FDDB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37E-316A-4ADA-9D3D-27D25BE7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EAA1-6987-446A-8E7E-78F57948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3886-FC65-4368-9E6C-F32F1EEF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9086-083B-4D73-8E54-1CD86365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D1DD-1B67-43AF-8706-71FFA30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AE96-4D3B-4708-A53A-4A152923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8F95-C875-4FE1-9B21-5A9225E0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ABF3-D8BD-4B4F-B029-B16B8BEA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46D8-BC39-4EE6-B9A2-C24E99B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535D-AF06-4175-9F8F-FCC824EB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396F-2FBA-4D85-BFA9-DA401FE4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91E3-47D4-4D29-9BAA-D70D194A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5594-F13E-4B04-B87A-1DC9F47D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1A55-4688-4A29-B7F9-8010E76C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85544-5DDE-43D3-99B0-16568E3D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05B7B-11BC-4A9F-BA4E-538A1948B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47FE-E3A5-40F3-BAA5-10D165E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448A8-D8B9-47D6-9649-5E093380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EC1CB-2315-4425-B174-22BADED7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7F2E-3868-450B-8ECF-6A948214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CD414-8196-415E-ACCB-64ACA083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DDE26-A61D-429E-81E9-C3560425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603D4-D3F5-4EEF-901A-3FCD68B1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2A028-D6F7-4FFE-8390-F59C7638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F0BED-8F80-4994-BC00-77DB5CC1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F86DA-9ECD-45F4-9760-E06FC9B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667B-BEEA-45C8-B0B0-99212FE3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D896-B95A-4DBA-B38B-BF0371AB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54D-2E39-4622-81CE-6C0C0C7B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5DF-F32F-40EF-AFF0-EA1A59E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8B141-D84E-4A50-9C07-7D67B1B9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85B9-E760-41B7-8864-7EF331A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214C-E711-4056-A55B-6CC3FB31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5B571-CD99-48F6-B740-8AC465A8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37ADB-B842-418D-A948-6171962E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5CB1-DB8D-4D0C-BB2C-A3E64C87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D12-9AF2-4656-BB3F-02F26D5A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55B9-B721-4005-B220-4A08A74B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EB3F5-C2EB-4B19-9087-4C4B280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F46C-5B81-4337-BF44-E366E101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DB27-DD84-432F-86C8-64CAA06C5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49A9-0A12-45FD-BC32-87F43048A17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4DF2-8558-4F09-A4A6-64781B75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EEC2-ECD8-407E-BE23-EE8921681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55D-BBE3-435C-A22C-52CA02ED9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A4C9-EFD6-4123-9DCE-6E29B6DDC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E4AB-893A-4B45-BCFA-4C014B0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3AF6-96C0-4F56-8A51-0F2D1C39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system using </a:t>
            </a:r>
            <a:r>
              <a:rPr lang="en-US" dirty="0" err="1"/>
              <a:t>npx</a:t>
            </a:r>
            <a:r>
              <a:rPr lang="en-US" dirty="0"/>
              <a:t>-create-react-app .</a:t>
            </a:r>
          </a:p>
          <a:p>
            <a:r>
              <a:rPr lang="en-US" dirty="0"/>
              <a:t>Or in </a:t>
            </a:r>
            <a:r>
              <a:rPr lang="en-US" dirty="0" err="1"/>
              <a:t>codesandbox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84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682B-8187-494A-972E-F452F6F9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CD6EB-DE04-4907-B72D-84778581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5" t="29198" r="1035"/>
          <a:stretch/>
        </p:blipFill>
        <p:spPr>
          <a:xfrm>
            <a:off x="1925053" y="3096125"/>
            <a:ext cx="8341894" cy="3080837"/>
          </a:xfrm>
        </p:spPr>
      </p:pic>
    </p:spTree>
    <p:extLst>
      <p:ext uri="{BB962C8B-B14F-4D97-AF65-F5344CB8AC3E}">
        <p14:creationId xmlns:p14="http://schemas.microsoft.com/office/powerpoint/2010/main" val="226498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94E7-8C2A-4745-B895-54FDA593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E7137-D1FE-4778-9284-34447938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8" y="0"/>
            <a:ext cx="12196887" cy="6858000"/>
          </a:xfrm>
        </p:spPr>
      </p:pic>
    </p:spTree>
    <p:extLst>
      <p:ext uri="{BB962C8B-B14F-4D97-AF65-F5344CB8AC3E}">
        <p14:creationId xmlns:p14="http://schemas.microsoft.com/office/powerpoint/2010/main" val="37329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B99A-6BFB-4A2E-8471-6EA78407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91C98-FDF7-416E-B403-FDC59E6A0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r="302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75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075C-FA53-4F88-8060-0DA3D536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C67-CBD7-4F46-8435-CA9776FB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Describe a part of user </a:t>
            </a:r>
            <a:r>
              <a:rPr lang="en-US" dirty="0" err="1"/>
              <a:t>interfece</a:t>
            </a:r>
            <a:endParaRPr lang="en-US" dirty="0"/>
          </a:p>
          <a:p>
            <a:r>
              <a:rPr lang="en-US" dirty="0"/>
              <a:t>They are re-usable and can be nested inside other components</a:t>
            </a:r>
          </a:p>
          <a:p>
            <a:r>
              <a:rPr lang="en-US" dirty="0"/>
              <a:t>Two types:-</a:t>
            </a:r>
          </a:p>
          <a:p>
            <a:pPr lvl="1"/>
            <a:r>
              <a:rPr lang="en-US" dirty="0"/>
              <a:t>Stateless Functional Components(</a:t>
            </a:r>
            <a:r>
              <a:rPr lang="en-US" dirty="0" err="1"/>
              <a:t>Recoomended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Stateful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89721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A30D-4A0D-46AA-8113-87FB3BF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8E9C-044C-4DCB-9C52-F4C7C279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XML (JSX) – </a:t>
            </a:r>
            <a:r>
              <a:rPr lang="en-US" dirty="0" err="1"/>
              <a:t>Extention</a:t>
            </a:r>
            <a:r>
              <a:rPr lang="en-US" dirty="0"/>
              <a:t> to the JavaScript language syntax</a:t>
            </a:r>
          </a:p>
          <a:p>
            <a:r>
              <a:rPr lang="en-US" dirty="0"/>
              <a:t>Write XML like code for elements and components.</a:t>
            </a:r>
          </a:p>
          <a:p>
            <a:r>
              <a:rPr lang="en-US" dirty="0"/>
              <a:t>JSX have a tag name attributes and children</a:t>
            </a:r>
          </a:p>
          <a:p>
            <a:r>
              <a:rPr lang="en-US" dirty="0"/>
              <a:t>JSX is not necessity to write React application</a:t>
            </a:r>
          </a:p>
          <a:p>
            <a:r>
              <a:rPr lang="en-US" dirty="0"/>
              <a:t>JSX make your React code simpler and </a:t>
            </a:r>
            <a:r>
              <a:rPr lang="en-US" dirty="0" err="1"/>
              <a:t>elegent</a:t>
            </a:r>
            <a:endParaRPr lang="en-US" dirty="0"/>
          </a:p>
          <a:p>
            <a:r>
              <a:rPr lang="en-US" dirty="0"/>
              <a:t>JSX is ultimately </a:t>
            </a:r>
            <a:r>
              <a:rPr lang="en-US" dirty="0" err="1"/>
              <a:t>transplied</a:t>
            </a:r>
            <a:r>
              <a:rPr lang="en-US" dirty="0"/>
              <a:t> to pure </a:t>
            </a:r>
            <a:r>
              <a:rPr lang="en-US" dirty="0" err="1"/>
              <a:t>javascript</a:t>
            </a:r>
            <a:r>
              <a:rPr lang="en-US" dirty="0"/>
              <a:t> which is understood by the browsers.</a:t>
            </a:r>
          </a:p>
        </p:txBody>
      </p:sp>
    </p:spTree>
    <p:extLst>
      <p:ext uri="{BB962C8B-B14F-4D97-AF65-F5344CB8AC3E}">
        <p14:creationId xmlns:p14="http://schemas.microsoft.com/office/powerpoint/2010/main" val="29504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321F-DEB0-454B-B9BB-04D3DDC3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</a:t>
            </a:r>
            <a:r>
              <a:rPr lang="en-US" dirty="0" err="1"/>
              <a:t>jsx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524F1-9B46-4BA6-BF7E-160EB1F3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53259"/>
            <a:ext cx="5971765" cy="4204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9CED7-C45A-430D-8CD3-D6A94102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54" y="2288134"/>
            <a:ext cx="6026346" cy="45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E3D8-DADD-47CD-902B-E3A367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2F0D-63E2-4143-BD89-FE80DB79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of Property</a:t>
            </a:r>
          </a:p>
          <a:p>
            <a:r>
              <a:rPr lang="en-US" dirty="0"/>
              <a:t>Helps to be dynamic</a:t>
            </a:r>
          </a:p>
        </p:txBody>
      </p:sp>
    </p:spTree>
    <p:extLst>
      <p:ext uri="{BB962C8B-B14F-4D97-AF65-F5344CB8AC3E}">
        <p14:creationId xmlns:p14="http://schemas.microsoft.com/office/powerpoint/2010/main" val="10966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EE8-5CB4-4F80-9832-77A88978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5C4-67C7-40A5-9D27-DC9E8A06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library for building user interface</a:t>
            </a:r>
          </a:p>
          <a:p>
            <a:r>
              <a:rPr lang="en-US" dirty="0"/>
              <a:t>Not a framework</a:t>
            </a:r>
          </a:p>
          <a:p>
            <a:r>
              <a:rPr lang="en-US" dirty="0"/>
              <a:t>Focus on UI</a:t>
            </a:r>
          </a:p>
          <a:p>
            <a:r>
              <a:rPr lang="en-US" dirty="0"/>
              <a:t>Rich ecosystem</a:t>
            </a:r>
          </a:p>
        </p:txBody>
      </p:sp>
    </p:spTree>
    <p:extLst>
      <p:ext uri="{BB962C8B-B14F-4D97-AF65-F5344CB8AC3E}">
        <p14:creationId xmlns:p14="http://schemas.microsoft.com/office/powerpoint/2010/main" val="21559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4D9-E057-4721-AAFF-9F6349C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93F3-CEAF-42EC-B71A-C13FE14B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and maintained by Facebook</a:t>
            </a:r>
          </a:p>
          <a:p>
            <a:r>
              <a:rPr lang="en-US" dirty="0"/>
              <a:t>Huge community</a:t>
            </a:r>
          </a:p>
          <a:p>
            <a:r>
              <a:rPr lang="en-US" dirty="0"/>
              <a:t>The most in demand skillset</a:t>
            </a:r>
          </a:p>
        </p:txBody>
      </p:sp>
    </p:spTree>
    <p:extLst>
      <p:ext uri="{BB962C8B-B14F-4D97-AF65-F5344CB8AC3E}">
        <p14:creationId xmlns:p14="http://schemas.microsoft.com/office/powerpoint/2010/main" val="23598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7BDF-5171-4A45-9816-EA50F75C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536C7-A9DC-4A5E-87CE-860F059E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1962806"/>
            <a:ext cx="6826554" cy="4097835"/>
          </a:xfrm>
        </p:spPr>
      </p:pic>
    </p:spTree>
    <p:extLst>
      <p:ext uri="{BB962C8B-B14F-4D97-AF65-F5344CB8AC3E}">
        <p14:creationId xmlns:p14="http://schemas.microsoft.com/office/powerpoint/2010/main" val="12332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F008-8DD0-47AE-8CF7-FD73CB9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1DEE8-D0F5-4AB1-A3E1-ABF8B954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2" y="2005263"/>
            <a:ext cx="10430807" cy="4024779"/>
          </a:xfrm>
        </p:spPr>
      </p:pic>
    </p:spTree>
    <p:extLst>
      <p:ext uri="{BB962C8B-B14F-4D97-AF65-F5344CB8AC3E}">
        <p14:creationId xmlns:p14="http://schemas.microsoft.com/office/powerpoint/2010/main" val="42200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A24-935F-4682-A1D9-F0EBDA8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is 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86C8-D70B-4B9D-8D06-CF127FA1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React what you want and React will build the actual UI</a:t>
            </a:r>
          </a:p>
          <a:p>
            <a:r>
              <a:rPr lang="en-US" dirty="0"/>
              <a:t>Another is  </a:t>
            </a:r>
            <a:r>
              <a:rPr lang="en-US" dirty="0" err="1"/>
              <a:t>Imparative</a:t>
            </a:r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: u goes to an artist and have to tell him everything</a:t>
            </a:r>
          </a:p>
          <a:p>
            <a:r>
              <a:rPr lang="en-US" dirty="0"/>
              <a:t>React will handle efficiently updating and rendering of the components</a:t>
            </a:r>
          </a:p>
          <a:p>
            <a:r>
              <a:rPr lang="en-US" dirty="0"/>
              <a:t>DOM updates are handles gracefully in React</a:t>
            </a:r>
          </a:p>
        </p:txBody>
      </p:sp>
    </p:spTree>
    <p:extLst>
      <p:ext uri="{BB962C8B-B14F-4D97-AF65-F5344CB8AC3E}">
        <p14:creationId xmlns:p14="http://schemas.microsoft.com/office/powerpoint/2010/main" val="14214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6267-050D-4271-94A0-92DBEC33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A13-7A99-4D2D-80BB-CD82710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Seamlessly integrates react into of your applications</a:t>
            </a:r>
          </a:p>
          <a:p>
            <a:r>
              <a:rPr lang="en-US" dirty="0"/>
              <a:t>Portions of your page or a complete page or even an entire application itself.</a:t>
            </a:r>
          </a:p>
          <a:p>
            <a:r>
              <a:rPr lang="en-US" dirty="0"/>
              <a:t>React native for 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D16-1DC8-42BB-9933-BADE1A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types of framework has these things in common: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9ADE-E6CB-4BFC-9D7D-BED0B366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8116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FC7C-4CAE-4BB7-8BBB-A0659EBC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1791-67B9-4763-92F3-23A5E35E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Component (Functional and Class)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Props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264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</vt:lpstr>
      <vt:lpstr>What is React</vt:lpstr>
      <vt:lpstr>Why learn React ?</vt:lpstr>
      <vt:lpstr>Component Based Architecture</vt:lpstr>
      <vt:lpstr>Reusable code</vt:lpstr>
      <vt:lpstr>React is Declarative</vt:lpstr>
      <vt:lpstr>More on React</vt:lpstr>
      <vt:lpstr>These types of framework has these things in common:</vt:lpstr>
      <vt:lpstr>Content:</vt:lpstr>
      <vt:lpstr>Getting started</vt:lpstr>
      <vt:lpstr>Components in React</vt:lpstr>
      <vt:lpstr>PowerPoint Presentation</vt:lpstr>
      <vt:lpstr>PowerPoint Presentation</vt:lpstr>
      <vt:lpstr>Components Summary</vt:lpstr>
      <vt:lpstr>JSX</vt:lpstr>
      <vt:lpstr>With and without jsx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Prasun Das</dc:creator>
  <cp:lastModifiedBy>Prasun Das</cp:lastModifiedBy>
  <cp:revision>15</cp:revision>
  <dcterms:created xsi:type="dcterms:W3CDTF">2021-05-10T10:59:50Z</dcterms:created>
  <dcterms:modified xsi:type="dcterms:W3CDTF">2021-05-14T17:47:56Z</dcterms:modified>
</cp:coreProperties>
</file>