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>
        <p:scale>
          <a:sx n="300" d="100"/>
          <a:sy n="300" d="100"/>
        </p:scale>
        <p:origin x="-2100" y="-28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5C1B-15A2-4DC3-AE08-33195E1D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for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80293-D78F-464F-B4FB-2411175C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92D1CB-9B33-4CB1-A340-B8DB3BDC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68" y="2828999"/>
            <a:ext cx="1800000" cy="103809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C103C6-9B1D-4C70-AC0B-1CF4DCC5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333" y="2990904"/>
            <a:ext cx="2266667" cy="8761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31374B-DE9A-4388-98C2-F646C46C3114}"/>
              </a:ext>
            </a:extLst>
          </p:cNvPr>
          <p:cNvCxnSpPr/>
          <p:nvPr/>
        </p:nvCxnSpPr>
        <p:spPr>
          <a:xfrm>
            <a:off x="6515100" y="3450431"/>
            <a:ext cx="1126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EAEB6-A56F-41CB-92ED-2D8AC9CE8290}"/>
              </a:ext>
            </a:extLst>
          </p:cNvPr>
          <p:cNvCxnSpPr>
            <a:cxnSpLocks/>
          </p:cNvCxnSpPr>
          <p:nvPr/>
        </p:nvCxnSpPr>
        <p:spPr>
          <a:xfrm>
            <a:off x="6787752" y="3595687"/>
            <a:ext cx="8536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A54626-9835-4E7E-952E-6F0630F2F9D5}"/>
              </a:ext>
            </a:extLst>
          </p:cNvPr>
          <p:cNvCxnSpPr/>
          <p:nvPr/>
        </p:nvCxnSpPr>
        <p:spPr>
          <a:xfrm flipH="1">
            <a:off x="6515100" y="3771900"/>
            <a:ext cx="1126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DB0D-A30F-433D-AB29-7E5EA8D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for procedures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1FB79-D526-45CA-91A3-680CB31FC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04875A-B267-4917-B7A4-AE38B760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28" y="2738524"/>
            <a:ext cx="1800000" cy="103809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23E9A7-F633-4A2F-8566-37977999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38" y="2897305"/>
            <a:ext cx="2047619" cy="122857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7FB43-B1D5-41FB-878F-CD03B441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59" y="3081381"/>
            <a:ext cx="1371429" cy="6952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AEFDB-F576-4C07-96DE-DF9F62EB1B8B}"/>
              </a:ext>
            </a:extLst>
          </p:cNvPr>
          <p:cNvCxnSpPr>
            <a:cxnSpLocks/>
          </p:cNvCxnSpPr>
          <p:nvPr/>
        </p:nvCxnSpPr>
        <p:spPr>
          <a:xfrm>
            <a:off x="3844925" y="3349625"/>
            <a:ext cx="796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91A79-C763-46EF-97D5-3297F0A6AC70}"/>
              </a:ext>
            </a:extLst>
          </p:cNvPr>
          <p:cNvCxnSpPr/>
          <p:nvPr/>
        </p:nvCxnSpPr>
        <p:spPr>
          <a:xfrm>
            <a:off x="4132928" y="3511590"/>
            <a:ext cx="5089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16749-BFAB-4C57-A2C7-3E20661BE0C9}"/>
              </a:ext>
            </a:extLst>
          </p:cNvPr>
          <p:cNvCxnSpPr/>
          <p:nvPr/>
        </p:nvCxnSpPr>
        <p:spPr>
          <a:xfrm flipH="1">
            <a:off x="3879850" y="368935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EDBC1-49CB-4C54-BA99-0B01990B178C}"/>
              </a:ext>
            </a:extLst>
          </p:cNvPr>
          <p:cNvCxnSpPr/>
          <p:nvPr/>
        </p:nvCxnSpPr>
        <p:spPr>
          <a:xfrm>
            <a:off x="5743575" y="3349625"/>
            <a:ext cx="10414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33641-2F36-4F04-8250-01E4FA1A1800}"/>
              </a:ext>
            </a:extLst>
          </p:cNvPr>
          <p:cNvCxnSpPr/>
          <p:nvPr/>
        </p:nvCxnSpPr>
        <p:spPr>
          <a:xfrm>
            <a:off x="5988050" y="3511590"/>
            <a:ext cx="7969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5C6333-375E-4F79-84A7-3C4B4BC1FB5E}"/>
              </a:ext>
            </a:extLst>
          </p:cNvPr>
          <p:cNvCxnSpPr/>
          <p:nvPr/>
        </p:nvCxnSpPr>
        <p:spPr>
          <a:xfrm flipH="1">
            <a:off x="5848350" y="3689350"/>
            <a:ext cx="9366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31831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191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AIMMS_POTX - New</vt:lpstr>
      <vt:lpstr>AIMMS Training Presentation Slides Guidelines</vt:lpstr>
      <vt:lpstr>Data flow for Functions</vt:lpstr>
      <vt:lpstr>Data flow for procedures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39</cp:revision>
  <cp:lastPrinted>2014-10-29T12:05:37Z</cp:lastPrinted>
  <dcterms:created xsi:type="dcterms:W3CDTF">2016-03-02T01:18:28Z</dcterms:created>
  <dcterms:modified xsi:type="dcterms:W3CDTF">2020-07-24T11:29:38Z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