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Three levels of execution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7394-F645-4A77-85ED-65A3E431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F714-4D90-40FA-A9A1-853CE9F7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54E5D-1E2E-4D88-B964-2F97C72BFFF1}"/>
              </a:ext>
            </a:extLst>
          </p:cNvPr>
          <p:cNvSpPr/>
          <p:nvPr/>
        </p:nvSpPr>
        <p:spPr>
          <a:xfrm>
            <a:off x="838201" y="1719743"/>
            <a:ext cx="2886511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3.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56065-1B98-4E49-9393-EA304E5A3DAF}"/>
              </a:ext>
            </a:extLst>
          </p:cNvPr>
          <p:cNvSpPr/>
          <p:nvPr/>
        </p:nvSpPr>
        <p:spPr>
          <a:xfrm>
            <a:off x="5019238" y="1719743"/>
            <a:ext cx="6488542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2.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10A0F-3F3F-451D-9D55-12EF54641FCA}"/>
              </a:ext>
            </a:extLst>
          </p:cNvPr>
          <p:cNvSpPr/>
          <p:nvPr/>
        </p:nvSpPr>
        <p:spPr>
          <a:xfrm>
            <a:off x="9156530" y="1912690"/>
            <a:ext cx="2038524" cy="32213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1. Solve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89987B8-2D71-4C5D-B994-20CE503D2F69}"/>
              </a:ext>
            </a:extLst>
          </p:cNvPr>
          <p:cNvSpPr/>
          <p:nvPr/>
        </p:nvSpPr>
        <p:spPr>
          <a:xfrm>
            <a:off x="7143751" y="2640043"/>
            <a:ext cx="3352800" cy="74662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 callback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BE7FF4F-C42F-42A7-BE13-33810BD50112}"/>
              </a:ext>
            </a:extLst>
          </p:cNvPr>
          <p:cNvSpPr/>
          <p:nvPr/>
        </p:nvSpPr>
        <p:spPr>
          <a:xfrm>
            <a:off x="7143751" y="4079725"/>
            <a:ext cx="3352800" cy="74662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Incumbent callback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2EE229D-5864-45C2-A47C-2EA0CC03E186}"/>
              </a:ext>
            </a:extLst>
          </p:cNvPr>
          <p:cNvSpPr/>
          <p:nvPr/>
        </p:nvSpPr>
        <p:spPr>
          <a:xfrm>
            <a:off x="2599889" y="2782224"/>
            <a:ext cx="4458136" cy="546931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Progress update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CDF136B-F8FA-4892-B90A-06B184A7BAAF}"/>
              </a:ext>
            </a:extLst>
          </p:cNvPr>
          <p:cNvSpPr/>
          <p:nvPr/>
        </p:nvSpPr>
        <p:spPr>
          <a:xfrm>
            <a:off x="2599888" y="4213859"/>
            <a:ext cx="4458136" cy="546931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Solution</a:t>
            </a:r>
          </a:p>
        </p:txBody>
      </p:sp>
    </p:spTree>
    <p:extLst>
      <p:ext uri="{BB962C8B-B14F-4D97-AF65-F5344CB8AC3E}">
        <p14:creationId xmlns:p14="http://schemas.microsoft.com/office/powerpoint/2010/main" val="416552998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7d1ba68-3275-44c2-9ddb-2f8511f2cc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402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AIMMS_POTX - New</vt:lpstr>
      <vt:lpstr>Three levels of execution</vt:lpstr>
      <vt:lpstr>Three levels of execution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2018-05-01T18:50:22Z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