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119" d="100"/>
          <a:sy n="119" d="100"/>
        </p:scale>
        <p:origin x="96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6/18/2018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" y="-1703"/>
            <a:ext cx="3980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2018</a:t>
            </a:r>
            <a:r>
              <a:rPr lang="en-US" sz="1000" b="0" baseline="0" dirty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0" kern="1200" dirty="0">
                <a:solidFill>
                  <a:srgbClr val="C8C8C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copy, cite, or distribute without permission</a:t>
            </a:r>
            <a:endParaRPr lang="en-US" sz="1000" b="0" dirty="0">
              <a:solidFill>
                <a:srgbClr val="C8C8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559804"/>
            <a:ext cx="1527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  <a:r>
              <a:rPr lang="en-US" sz="1000" b="0" baseline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0" kern="1200" dirty="0">
                <a:solidFill>
                  <a:srgbClr val="585858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 not copy</a:t>
            </a:r>
            <a:endParaRPr lang="en-US" sz="1000" b="0" dirty="0">
              <a:solidFill>
                <a:srgbClr val="5858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Three levels of execution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7394-F645-4A77-85ED-65A3E431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4975"/>
            <a:ext cx="10669579" cy="450850"/>
          </a:xfrm>
        </p:spPr>
        <p:txBody>
          <a:bodyPr/>
          <a:lstStyle/>
          <a:p>
            <a:pPr algn="ctr"/>
            <a:r>
              <a:rPr lang="en-US" dirty="0"/>
              <a:t>Three levels of execution, and time callback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F714-4D90-40FA-A9A1-853CE9F7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54E5D-1E2E-4D88-B964-2F97C72BFFF1}"/>
              </a:ext>
            </a:extLst>
          </p:cNvPr>
          <p:cNvSpPr/>
          <p:nvPr/>
        </p:nvSpPr>
        <p:spPr>
          <a:xfrm>
            <a:off x="838201" y="1719743"/>
            <a:ext cx="2886511" cy="21464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3.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56065-1B98-4E49-9393-EA304E5A3DAF}"/>
              </a:ext>
            </a:extLst>
          </p:cNvPr>
          <p:cNvSpPr/>
          <p:nvPr/>
        </p:nvSpPr>
        <p:spPr>
          <a:xfrm>
            <a:off x="5019238" y="1719743"/>
            <a:ext cx="6488542" cy="21464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2.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10A0F-3F3F-451D-9D55-12EF54641FCA}"/>
              </a:ext>
            </a:extLst>
          </p:cNvPr>
          <p:cNvSpPr/>
          <p:nvPr/>
        </p:nvSpPr>
        <p:spPr>
          <a:xfrm>
            <a:off x="9156530" y="1912690"/>
            <a:ext cx="2038524" cy="169678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1. Solve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689987B8-2D71-4C5D-B994-20CE503D2F69}"/>
              </a:ext>
            </a:extLst>
          </p:cNvPr>
          <p:cNvSpPr/>
          <p:nvPr/>
        </p:nvSpPr>
        <p:spPr>
          <a:xfrm>
            <a:off x="7143751" y="2408914"/>
            <a:ext cx="3352800" cy="74662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Time callback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2EE229D-5864-45C2-A47C-2EA0CC03E186}"/>
              </a:ext>
            </a:extLst>
          </p:cNvPr>
          <p:cNvSpPr/>
          <p:nvPr/>
        </p:nvSpPr>
        <p:spPr>
          <a:xfrm>
            <a:off x="2629748" y="2508758"/>
            <a:ext cx="4458136" cy="546931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290087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7394-F645-4A77-85ED-65A3E431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10654759" cy="450850"/>
          </a:xfrm>
        </p:spPr>
        <p:txBody>
          <a:bodyPr/>
          <a:lstStyle/>
          <a:p>
            <a:pPr algn="ctr"/>
            <a:r>
              <a:rPr lang="en-US" dirty="0"/>
              <a:t>Three levels of execution, and incumbent callback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AF714-4D90-40FA-A9A1-853CE9F77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754E5D-1E2E-4D88-B964-2F97C72BFFF1}"/>
              </a:ext>
            </a:extLst>
          </p:cNvPr>
          <p:cNvSpPr/>
          <p:nvPr/>
        </p:nvSpPr>
        <p:spPr>
          <a:xfrm>
            <a:off x="838201" y="1719743"/>
            <a:ext cx="2886511" cy="2122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3. Data Session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B56065-1B98-4E49-9393-EA304E5A3DAF}"/>
              </a:ext>
            </a:extLst>
          </p:cNvPr>
          <p:cNvSpPr/>
          <p:nvPr/>
        </p:nvSpPr>
        <p:spPr>
          <a:xfrm>
            <a:off x="5019238" y="1719743"/>
            <a:ext cx="6488542" cy="21223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/>
              <a:t>2. Server session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E10A0F-3F3F-451D-9D55-12EF54641FCA}"/>
              </a:ext>
            </a:extLst>
          </p:cNvPr>
          <p:cNvSpPr/>
          <p:nvPr/>
        </p:nvSpPr>
        <p:spPr>
          <a:xfrm>
            <a:off x="9156530" y="1912690"/>
            <a:ext cx="2038524" cy="1656678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1. Solve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BE7FF4F-C42F-42A7-BE13-33810BD50112}"/>
              </a:ext>
            </a:extLst>
          </p:cNvPr>
          <p:cNvSpPr/>
          <p:nvPr/>
        </p:nvSpPr>
        <p:spPr>
          <a:xfrm>
            <a:off x="7143751" y="2349431"/>
            <a:ext cx="3352800" cy="746620"/>
          </a:xfrm>
          <a:prstGeom prst="lef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Incumbent callback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CDF136B-F8FA-4892-B90A-06B184A7BAAF}"/>
              </a:ext>
            </a:extLst>
          </p:cNvPr>
          <p:cNvSpPr/>
          <p:nvPr/>
        </p:nvSpPr>
        <p:spPr>
          <a:xfrm>
            <a:off x="2685615" y="2449276"/>
            <a:ext cx="4458136" cy="546931"/>
          </a:xfrm>
          <a:prstGeom prst="leftArrow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Solution</a:t>
            </a:r>
          </a:p>
        </p:txBody>
      </p:sp>
    </p:spTree>
    <p:extLst>
      <p:ext uri="{BB962C8B-B14F-4D97-AF65-F5344CB8AC3E}">
        <p14:creationId xmlns:p14="http://schemas.microsoft.com/office/powerpoint/2010/main" val="416552998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67d1ba68-3275-44c2-9ddb-2f8511f2ccb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406</TotalTime>
  <Words>55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Verdana</vt:lpstr>
      <vt:lpstr>AIMMS_POTX - New</vt:lpstr>
      <vt:lpstr>Three levels of execution</vt:lpstr>
      <vt:lpstr>Three levels of execution, and time callback</vt:lpstr>
      <vt:lpstr>Three levels of execution, and incumbent callback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2018-06-18T05:01:43Z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