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05" d="100"/>
          <a:sy n="105" d="100"/>
        </p:scale>
        <p:origin x="132" y="10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333 – keeping up appearances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BB73-2E84-4653-89C1-7E9C0877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Moving WebUI from project to </a:t>
            </a:r>
            <a:r>
              <a:rPr lang="en-US" dirty="0" err="1"/>
              <a:t>MainProject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7DB2F3-D7C0-47F1-A0B4-E73E47BD8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06BEC6-BCFC-4E78-8F64-C8691BE76099}"/>
              </a:ext>
            </a:extLst>
          </p:cNvPr>
          <p:cNvCxnSpPr/>
          <p:nvPr/>
        </p:nvCxnSpPr>
        <p:spPr>
          <a:xfrm>
            <a:off x="838201" y="1655064"/>
            <a:ext cx="5791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19959E7-A9DF-49CC-B6A5-426329CAEBD1}"/>
              </a:ext>
            </a:extLst>
          </p:cNvPr>
          <p:cNvSpPr/>
          <p:nvPr/>
        </p:nvSpPr>
        <p:spPr>
          <a:xfrm>
            <a:off x="1417320" y="1435608"/>
            <a:ext cx="94183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52DA59-494B-44BE-B849-D43FF7EF5AE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83664" y="1993392"/>
            <a:ext cx="4572" cy="3065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802542D-8D36-4572-9BCA-B762D4D0DF4C}"/>
              </a:ext>
            </a:extLst>
          </p:cNvPr>
          <p:cNvSpPr/>
          <p:nvPr/>
        </p:nvSpPr>
        <p:spPr>
          <a:xfrm>
            <a:off x="2202180" y="2343912"/>
            <a:ext cx="1441704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MainProject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9B46D-15BE-4B88-8EFF-DB682D3A786A}"/>
              </a:ext>
            </a:extLst>
          </p:cNvPr>
          <p:cNvSpPr/>
          <p:nvPr/>
        </p:nvSpPr>
        <p:spPr>
          <a:xfrm>
            <a:off x="2202180" y="3150108"/>
            <a:ext cx="94183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WebUI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6A71A-C7DB-43D2-BF22-69C5DD918642}"/>
              </a:ext>
            </a:extLst>
          </p:cNvPr>
          <p:cNvSpPr/>
          <p:nvPr/>
        </p:nvSpPr>
        <p:spPr>
          <a:xfrm>
            <a:off x="2202180" y="3956304"/>
            <a:ext cx="94183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72352D-0D64-4831-9FBD-DCED422B8F45}"/>
              </a:ext>
            </a:extLst>
          </p:cNvPr>
          <p:cNvSpPr/>
          <p:nvPr/>
        </p:nvSpPr>
        <p:spPr>
          <a:xfrm>
            <a:off x="2202180" y="4779645"/>
            <a:ext cx="94183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9995EC-D0A9-4B97-9161-48E8A70A214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883664" y="2622804"/>
            <a:ext cx="318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4E0DE9-7ADC-4336-B4A7-63E2FB61BBBF}"/>
              </a:ext>
            </a:extLst>
          </p:cNvPr>
          <p:cNvCxnSpPr/>
          <p:nvPr/>
        </p:nvCxnSpPr>
        <p:spPr>
          <a:xfrm>
            <a:off x="1876806" y="3424428"/>
            <a:ext cx="318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E96E9E-F926-4AC9-B405-EB0B3CCAAD2C}"/>
              </a:ext>
            </a:extLst>
          </p:cNvPr>
          <p:cNvCxnSpPr/>
          <p:nvPr/>
        </p:nvCxnSpPr>
        <p:spPr>
          <a:xfrm>
            <a:off x="1902714" y="4235196"/>
            <a:ext cx="318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B9363C-213C-4049-8604-7E40D8132261}"/>
              </a:ext>
            </a:extLst>
          </p:cNvPr>
          <p:cNvCxnSpPr/>
          <p:nvPr/>
        </p:nvCxnSpPr>
        <p:spPr>
          <a:xfrm>
            <a:off x="1902714" y="5072253"/>
            <a:ext cx="318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DA01C99-82B2-49F7-86EA-8D797EE6B5C7}"/>
              </a:ext>
            </a:extLst>
          </p:cNvPr>
          <p:cNvSpPr/>
          <p:nvPr/>
        </p:nvSpPr>
        <p:spPr>
          <a:xfrm>
            <a:off x="3950208" y="2901696"/>
            <a:ext cx="1437132" cy="1333500"/>
          </a:xfrm>
          <a:prstGeom prst="righ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1E7881-90BB-4113-8FA1-9F3398BC7494}"/>
              </a:ext>
            </a:extLst>
          </p:cNvPr>
          <p:cNvCxnSpPr/>
          <p:nvPr/>
        </p:nvCxnSpPr>
        <p:spPr>
          <a:xfrm>
            <a:off x="5045965" y="1655064"/>
            <a:ext cx="5791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7198D54-D410-4B5D-9F51-FD3D72AF737C}"/>
              </a:ext>
            </a:extLst>
          </p:cNvPr>
          <p:cNvSpPr/>
          <p:nvPr/>
        </p:nvSpPr>
        <p:spPr>
          <a:xfrm>
            <a:off x="5625084" y="1435608"/>
            <a:ext cx="94183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437269-146F-4CC3-B28C-1DD8CAB9C61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091428" y="1993392"/>
            <a:ext cx="4572" cy="3065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CF59D0-46F5-4554-8DC1-AED0AB0ADB67}"/>
              </a:ext>
            </a:extLst>
          </p:cNvPr>
          <p:cNvSpPr/>
          <p:nvPr/>
        </p:nvSpPr>
        <p:spPr>
          <a:xfrm>
            <a:off x="6409944" y="2343912"/>
            <a:ext cx="1441704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MainProject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03FDBD-EA2F-40A9-AA34-6466A130AEB9}"/>
              </a:ext>
            </a:extLst>
          </p:cNvPr>
          <p:cNvSpPr/>
          <p:nvPr/>
        </p:nvSpPr>
        <p:spPr>
          <a:xfrm>
            <a:off x="8543544" y="3150108"/>
            <a:ext cx="94183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WebUI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2ABC17-8DF9-4002-8CD8-1440556B0FDD}"/>
              </a:ext>
            </a:extLst>
          </p:cNvPr>
          <p:cNvSpPr/>
          <p:nvPr/>
        </p:nvSpPr>
        <p:spPr>
          <a:xfrm>
            <a:off x="6409944" y="3956304"/>
            <a:ext cx="94183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9E07C6-90FA-42B3-9B7B-63DB1E9C0BF6}"/>
              </a:ext>
            </a:extLst>
          </p:cNvPr>
          <p:cNvSpPr/>
          <p:nvPr/>
        </p:nvSpPr>
        <p:spPr>
          <a:xfrm>
            <a:off x="6409944" y="4779645"/>
            <a:ext cx="941832" cy="5577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6A8FEC-6E46-4641-A58A-5E00545DA0B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091428" y="2622804"/>
            <a:ext cx="318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4C70A8-E9C8-4DB4-BD5F-1A07A314C1DB}"/>
              </a:ext>
            </a:extLst>
          </p:cNvPr>
          <p:cNvCxnSpPr/>
          <p:nvPr/>
        </p:nvCxnSpPr>
        <p:spPr>
          <a:xfrm>
            <a:off x="6110478" y="4235196"/>
            <a:ext cx="318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2EF94A-37D6-4961-AFD1-BB6371DFDE75}"/>
              </a:ext>
            </a:extLst>
          </p:cNvPr>
          <p:cNvCxnSpPr/>
          <p:nvPr/>
        </p:nvCxnSpPr>
        <p:spPr>
          <a:xfrm>
            <a:off x="6110478" y="5072253"/>
            <a:ext cx="318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BE3FB0-A870-4EDA-A565-BD457173996E}"/>
              </a:ext>
            </a:extLst>
          </p:cNvPr>
          <p:cNvCxnSpPr>
            <a:stCxn id="26" idx="2"/>
          </p:cNvCxnSpPr>
          <p:nvPr/>
        </p:nvCxnSpPr>
        <p:spPr>
          <a:xfrm>
            <a:off x="7130796" y="2901696"/>
            <a:ext cx="0" cy="522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5A6863-3DC1-41A7-A113-9DA15B6CF1B0}"/>
              </a:ext>
            </a:extLst>
          </p:cNvPr>
          <p:cNvCxnSpPr>
            <a:endCxn id="27" idx="1"/>
          </p:cNvCxnSpPr>
          <p:nvPr/>
        </p:nvCxnSpPr>
        <p:spPr>
          <a:xfrm>
            <a:off x="7130796" y="3424428"/>
            <a:ext cx="1412748" cy="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278669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181</TotalTime>
  <Words>28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AIMMS_POTX - New</vt:lpstr>
      <vt:lpstr>333 – keeping up appearances</vt:lpstr>
      <vt:lpstr>Step 1 – Moving WebUI from project to MainProject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37</cp:revision>
  <cp:lastPrinted>2014-10-29T12:05:37Z</cp:lastPrinted>
  <dcterms:created xsi:type="dcterms:W3CDTF">2016-03-02T01:18:28Z</dcterms:created>
  <dcterms:modified xsi:type="dcterms:W3CDTF">2020-03-22T14:32:10Z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