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8754-E56D-423E-898A-30C3CE99EC7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5252-FD98-4141-A0CB-4DBC2B3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AAC83-AE2E-4E77-9D58-D7D9BD9E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0" y="1448152"/>
            <a:ext cx="6035563" cy="2888230"/>
          </a:xfrm>
        </p:spPr>
      </p:pic>
      <p:sp>
        <p:nvSpPr>
          <p:cNvPr id="5" name="Rectangle 4"/>
          <p:cNvSpPr/>
          <p:nvPr/>
        </p:nvSpPr>
        <p:spPr>
          <a:xfrm>
            <a:off x="7759507" y="1628273"/>
            <a:ext cx="1716506" cy="221381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Model Identifiers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19725" y="3842084"/>
            <a:ext cx="0" cy="7800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52975" y="4622131"/>
            <a:ext cx="13335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1419" y="1215189"/>
            <a:ext cx="1716506" cy="26268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formData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341285" y="2345476"/>
            <a:ext cx="14182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2891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Kuip</dc:creator>
  <cp:lastModifiedBy>Chris Kuip</cp:lastModifiedBy>
  <cp:revision>6</cp:revision>
  <dcterms:created xsi:type="dcterms:W3CDTF">2015-12-23T14:23:44Z</dcterms:created>
  <dcterms:modified xsi:type="dcterms:W3CDTF">2019-09-30T09:19:11Z</dcterms:modified>
</cp:coreProperties>
</file>