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7"/>
  </p:notesMasterIdLst>
  <p:handoutMasterIdLst>
    <p:handoutMasterId r:id="rId8"/>
  </p:handout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rtjan de Lange" initials="Gd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57"/>
    <a:srgbClr val="14C2FF"/>
    <a:srgbClr val="000081"/>
    <a:srgbClr val="C8C8C8"/>
    <a:srgbClr val="585858"/>
    <a:srgbClr val="FF9900"/>
    <a:srgbClr val="33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8" autoAdjust="0"/>
    <p:restoredTop sz="77640" autoAdjust="0"/>
  </p:normalViewPr>
  <p:slideViewPr>
    <p:cSldViewPr snapToGrid="0" snapToObjects="1">
      <p:cViewPr varScale="1">
        <p:scale>
          <a:sx n="119" d="100"/>
          <a:sy n="119" d="100"/>
        </p:scale>
        <p:origin x="96" y="3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03AB5-52B7-8045-BEFE-97F8347DAEAC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F65AE-2C32-CA4A-8E2F-06BD9B308C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085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03303-0379-0E48-9B93-EC7286F8FEE5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1E534-D8F0-CA4F-9F72-D3E79E9AB5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650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ver 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594"/>
            <a:ext cx="9144792" cy="6858594"/>
          </a:xfrm>
          <a:prstGeom prst="rect">
            <a:avLst/>
          </a:prstGeom>
        </p:spPr>
      </p:pic>
      <p:sp>
        <p:nvSpPr>
          <p:cNvPr id="8" name="Titel 1"/>
          <p:cNvSpPr txBox="1">
            <a:spLocks/>
          </p:cNvSpPr>
          <p:nvPr userDrawn="1"/>
        </p:nvSpPr>
        <p:spPr>
          <a:xfrm>
            <a:off x="504095" y="1028700"/>
            <a:ext cx="7338647" cy="45085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kern="1200" cap="none" baseline="0">
                <a:solidFill>
                  <a:srgbClr val="000081"/>
                </a:solidFill>
                <a:latin typeface="Arial" panose="020B0604020202020204" pitchFamily="34" charset="0"/>
                <a:ea typeface="ＭＳ Ｐゴシック" pitchFamily="-107" charset="-128"/>
                <a:cs typeface="Arial" panose="020B0604020202020204" pitchFamily="34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9pPr>
          </a:lstStyle>
          <a:p>
            <a:endParaRPr lang="en-US" sz="1800" b="1" cap="none" baseline="0" dirty="0">
              <a:solidFill>
                <a:srgbClr val="C8C8C8"/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838200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781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00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lack b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067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lue bg">
    <p:bg>
      <p:bgPr>
        <a:solidFill>
          <a:srgbClr val="0000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divider 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16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ck -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7207" y="-594"/>
            <a:ext cx="9144793" cy="6858594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04095" y="342905"/>
            <a:ext cx="7795847" cy="492369"/>
          </a:xfrm>
          <a:prstGeom prst="rect">
            <a:avLst/>
          </a:prstGeom>
        </p:spPr>
        <p:txBody>
          <a:bodyPr anchor="t"/>
          <a:lstStyle>
            <a:lvl1pPr>
              <a:defRPr lang="nl-NL" sz="2800" b="1" i="0" kern="1200" cap="none" baseline="0" dirty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Click to edit TITLE text</a:t>
            </a:r>
            <a:endParaRPr lang="nl-NL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504092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894058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2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05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 - black b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810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sts o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7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sts or Objects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24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Lists or Objects - with Bac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1491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829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6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38201" y="6559804"/>
            <a:ext cx="1527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  <a:r>
              <a:rPr lang="en-US" sz="1000" b="0" baseline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0" kern="1200" dirty="0">
                <a:solidFill>
                  <a:srgbClr val="58585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copy</a:t>
            </a:r>
            <a:endParaRPr lang="en-US" sz="1000" b="0" dirty="0">
              <a:solidFill>
                <a:srgbClr val="5858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856" y="6048963"/>
            <a:ext cx="1220687" cy="63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687" r:id="rId3"/>
    <p:sldLayoutId id="2147483743" r:id="rId4"/>
    <p:sldLayoutId id="2147483744" r:id="rId5"/>
    <p:sldLayoutId id="2147483738" r:id="rId6"/>
    <p:sldLayoutId id="2147483742" r:id="rId7"/>
    <p:sldLayoutId id="2147483745" r:id="rId8"/>
    <p:sldLayoutId id="2147483739" r:id="rId9"/>
    <p:sldLayoutId id="2147483741" r:id="rId10"/>
    <p:sldLayoutId id="2147483746" r:id="rId11"/>
    <p:sldLayoutId id="2147483747" r:id="rId12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kern="1200" cap="none" baseline="0">
          <a:solidFill>
            <a:srgbClr val="2D3589"/>
          </a:solidFill>
          <a:latin typeface="Arial" panose="020B0604020202020204" pitchFamily="34" charset="0"/>
          <a:ea typeface="ＭＳ Ｐゴシック" pitchFamily="-107" charset="-128"/>
          <a:cs typeface="Arial" panose="020B0604020202020204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1pPr>
      <a:lvl2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2pPr>
      <a:lvl3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3pPr>
      <a:lvl4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4pPr>
      <a:lvl5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95" y="342905"/>
            <a:ext cx="7784124" cy="48357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AIMMS Training Presentation Slides Guidelines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2018 Wide Screen</a:t>
            </a:r>
          </a:p>
        </p:txBody>
      </p:sp>
    </p:spTree>
    <p:extLst>
      <p:ext uri="{BB962C8B-B14F-4D97-AF65-F5344CB8AC3E}">
        <p14:creationId xmlns:p14="http://schemas.microsoft.com/office/powerpoint/2010/main" val="284012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FD457-9A23-4093-A391-1F523FED3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FFAD2-7651-4484-BC17-3E379D8E9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021" y="1121215"/>
            <a:ext cx="10765367" cy="50756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95D585-B8C2-444D-B7C1-F5A3E38A5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BE9F8DF-DF09-44AC-A135-B9E4E397BE7C}"/>
              </a:ext>
            </a:extLst>
          </p:cNvPr>
          <p:cNvSpPr/>
          <p:nvPr/>
        </p:nvSpPr>
        <p:spPr>
          <a:xfrm>
            <a:off x="1155032" y="1780674"/>
            <a:ext cx="1419726" cy="336884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</a:t>
            </a: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155F1A35-B429-40A6-8FCF-D2332B63970E}"/>
              </a:ext>
            </a:extLst>
          </p:cNvPr>
          <p:cNvSpPr/>
          <p:nvPr/>
        </p:nvSpPr>
        <p:spPr>
          <a:xfrm rot="5400000">
            <a:off x="2574757" y="1921043"/>
            <a:ext cx="569495" cy="593558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199A8ED-01CB-48ED-8654-D3A5735A4D25}"/>
              </a:ext>
            </a:extLst>
          </p:cNvPr>
          <p:cNvSpPr/>
          <p:nvPr/>
        </p:nvSpPr>
        <p:spPr>
          <a:xfrm>
            <a:off x="2093494" y="2502570"/>
            <a:ext cx="2582779" cy="66574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pr_ButtonComputation</a:t>
            </a:r>
            <a:endParaRPr lang="en-US" dirty="0"/>
          </a:p>
        </p:txBody>
      </p:sp>
      <p:sp>
        <p:nvSpPr>
          <p:cNvPr id="8" name="Arrow: Bent 7">
            <a:extLst>
              <a:ext uri="{FF2B5EF4-FFF2-40B4-BE49-F238E27FC236}">
                <a16:creationId xmlns:a16="http://schemas.microsoft.com/office/drawing/2014/main" id="{22EC8AA3-083F-4E62-BDC8-C50D30E14A78}"/>
              </a:ext>
            </a:extLst>
          </p:cNvPr>
          <p:cNvSpPr/>
          <p:nvPr/>
        </p:nvSpPr>
        <p:spPr>
          <a:xfrm rot="5400000">
            <a:off x="4688305" y="2747213"/>
            <a:ext cx="569495" cy="593558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DFC74FC-18E4-4860-B52F-48E571EE28CE}"/>
              </a:ext>
            </a:extLst>
          </p:cNvPr>
          <p:cNvSpPr/>
          <p:nvPr/>
        </p:nvSpPr>
        <p:spPr>
          <a:xfrm>
            <a:off x="4195009" y="3332751"/>
            <a:ext cx="3569369" cy="66574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pr_DelegateComputation</a:t>
            </a:r>
            <a:endParaRPr lang="en-US" dirty="0"/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91E1AFC0-9823-4829-9A26-7FEDC7A4A1A9}"/>
              </a:ext>
            </a:extLst>
          </p:cNvPr>
          <p:cNvSpPr/>
          <p:nvPr/>
        </p:nvSpPr>
        <p:spPr>
          <a:xfrm rot="5400000">
            <a:off x="7788442" y="3647010"/>
            <a:ext cx="569495" cy="593558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479017E-0E1A-47FB-AE64-46D148F83B35}"/>
              </a:ext>
            </a:extLst>
          </p:cNvPr>
          <p:cNvSpPr/>
          <p:nvPr/>
        </p:nvSpPr>
        <p:spPr>
          <a:xfrm>
            <a:off x="7307179" y="4228537"/>
            <a:ext cx="1937083" cy="5694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/>
              <a:t>r</a:t>
            </a:r>
            <a:r>
              <a:rPr lang="en-US" dirty="0" err="1"/>
              <a:t>_Computation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5644"/>
      </p:ext>
    </p:extLst>
  </p:cSld>
  <p:clrMapOvr>
    <a:masterClrMapping/>
  </p:clrMapOvr>
</p:sld>
</file>

<file path=ppt/theme/theme1.xml><?xml version="1.0" encoding="utf-8"?>
<a:theme xmlns:a="http://schemas.openxmlformats.org/drawingml/2006/main" name="AIMMS_POTX - New">
  <a:themeElements>
    <a:clrScheme name="AIMMS Color">
      <a:dk1>
        <a:sysClr val="windowText" lastClr="000000"/>
      </a:dk1>
      <a:lt1>
        <a:srgbClr val="FFFFFF"/>
      </a:lt1>
      <a:dk2>
        <a:srgbClr val="000081"/>
      </a:dk2>
      <a:lt2>
        <a:srgbClr val="C0F9FF"/>
      </a:lt2>
      <a:accent1>
        <a:srgbClr val="004BFF"/>
      </a:accent1>
      <a:accent2>
        <a:srgbClr val="009B00"/>
      </a:accent2>
      <a:accent3>
        <a:srgbClr val="00D400"/>
      </a:accent3>
      <a:accent4>
        <a:srgbClr val="00E700"/>
      </a:accent4>
      <a:accent5>
        <a:srgbClr val="FFC100"/>
      </a:accent5>
      <a:accent6>
        <a:srgbClr val="FFE600"/>
      </a:accent6>
      <a:hlink>
        <a:srgbClr val="000081"/>
      </a:hlink>
      <a:folHlink>
        <a:srgbClr val="58585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t">
        <a:noAutofit/>
      </a:bodyPr>
      <a:lstStyle>
        <a:defPPr>
          <a:defRPr sz="1800" cap="none" baseline="0" dirty="0" smtClean="0">
            <a:solidFill>
              <a:schemeClr val="bg1">
                <a:lumMod val="6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31025CA-EDF5-4425-AED5-4DD7B8641AF0}" vid="{561242F5-D69E-483F-B0F4-C1BC46F8AB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77E6D4C54119439DB8E5381724DDAA" ma:contentTypeVersion="3" ma:contentTypeDescription="Create a new document." ma:contentTypeScope="" ma:versionID="35325c12c4b8970beabc35f2e2efcbb5">
  <xsd:schema xmlns:xsd="http://www.w3.org/2001/XMLSchema" xmlns:xs="http://www.w3.org/2001/XMLSchema" xmlns:p="http://schemas.microsoft.com/office/2006/metadata/properties" xmlns:ns2="67d1ba68-3275-44c2-9ddb-2f8511f2ccbb" targetNamespace="http://schemas.microsoft.com/office/2006/metadata/properties" ma:root="true" ma:fieldsID="33e6c1fa542cdacee9e5295060f101a2" ns2:_="">
    <xsd:import namespace="67d1ba68-3275-44c2-9ddb-2f8511f2ccb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d1ba68-3275-44c2-9ddb-2f8511f2ccb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BD4880-0C9A-491D-872C-CB84E58DA4AE}">
  <ds:schemaRefs>
    <ds:schemaRef ds:uri="http://schemas.microsoft.com/office/2006/metadata/properties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documentManagement/types"/>
    <ds:schemaRef ds:uri="67d1ba68-3275-44c2-9ddb-2f8511f2ccbb"/>
    <ds:schemaRef ds:uri="http://www.w3.org/XML/1998/namespace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3A2EFE34-A918-4452-B6BD-4425E6B197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d1ba68-3275-44c2-9ddb-2f8511f2cc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BCA57B-8451-400D-AF6D-A9DBB4806AF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AIMMS.NewLogo.2015.widescreen</Template>
  <TotalTime>209</TotalTime>
  <Words>21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Verdana</vt:lpstr>
      <vt:lpstr>AIMMS_POTX - New</vt:lpstr>
      <vt:lpstr>AIMMS Training Presentation Slides Guidelines</vt:lpstr>
      <vt:lpstr>Call stack</vt:lpstr>
    </vt:vector>
  </TitlesOfParts>
  <Company>Kris Black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Van Dijken</dc:creator>
  <cp:lastModifiedBy>Chris Kuip</cp:lastModifiedBy>
  <cp:revision>37</cp:revision>
  <cp:lastPrinted>2014-10-29T12:05:37Z</cp:lastPrinted>
  <dcterms:created xsi:type="dcterms:W3CDTF">2016-03-02T01:18:28Z</dcterms:created>
  <dcterms:modified xsi:type="dcterms:W3CDTF">2019-01-10T06:26:15Z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0x0101003077E6D4C54119439DB8E5381724DDAA</vt:lpwstr>
  </property>
</Properties>
</file>