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7"/>
  </p:notesMasterIdLst>
  <p:handoutMasterIdLst>
    <p:handoutMasterId r:id="rId8"/>
  </p:handoutMasterIdLst>
  <p:sldIdLst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14C2FF"/>
    <a:srgbClr val="000081"/>
    <a:srgbClr val="C8C8C8"/>
    <a:srgbClr val="58585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8" autoAdjust="0"/>
    <p:restoredTop sz="77640" autoAdjust="0"/>
  </p:normalViewPr>
  <p:slideViewPr>
    <p:cSldViewPr snapToGrid="0" snapToObjects="1">
      <p:cViewPr varScale="1">
        <p:scale>
          <a:sx n="114" d="100"/>
          <a:sy n="114" d="100"/>
        </p:scale>
        <p:origin x="30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C8C8C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06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C8C8C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9405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C8C8C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2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C8C8C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201" y="6559804"/>
            <a:ext cx="1527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687" r:id="rId3"/>
    <p:sldLayoutId id="2147483743" r:id="rId4"/>
    <p:sldLayoutId id="2147483744" r:id="rId5"/>
    <p:sldLayoutId id="2147483738" r:id="rId6"/>
    <p:sldLayoutId id="2147483742" r:id="rId7"/>
    <p:sldLayoutId id="2147483745" r:id="rId8"/>
    <p:sldLayoutId id="2147483739" r:id="rId9"/>
    <p:sldLayoutId id="2147483741" r:id="rId10"/>
    <p:sldLayoutId id="2147483746" r:id="rId11"/>
    <p:sldLayoutId id="2147483747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5" y="342905"/>
            <a:ext cx="7784124" cy="4835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Stop Solver Server </a:t>
            </a:r>
            <a:r>
              <a:rPr lang="en-US"/>
              <a:t>Session Sketch Book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2018 Wide Screen</a:t>
            </a:r>
          </a:p>
        </p:txBody>
      </p:sp>
    </p:spTree>
    <p:extLst>
      <p:ext uri="{BB962C8B-B14F-4D97-AF65-F5344CB8AC3E}">
        <p14:creationId xmlns:p14="http://schemas.microsoft.com/office/powerpoint/2010/main" val="28401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7394-F645-4A77-85ED-65A3E431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92356"/>
            <a:ext cx="10669579" cy="450850"/>
          </a:xfrm>
        </p:spPr>
        <p:txBody>
          <a:bodyPr/>
          <a:lstStyle/>
          <a:p>
            <a:pPr algn="ctr"/>
            <a:r>
              <a:rPr lang="en-US" dirty="0"/>
              <a:t>Queues between data session and server session.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8AF714-4D90-40FA-A9A1-853CE9F77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7E74B9-F793-1749-8FE6-1D741809000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58585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754E5D-1E2E-4D88-B964-2F97C72BFFF1}"/>
              </a:ext>
            </a:extLst>
          </p:cNvPr>
          <p:cNvSpPr/>
          <p:nvPr/>
        </p:nvSpPr>
        <p:spPr>
          <a:xfrm>
            <a:off x="869446" y="1719743"/>
            <a:ext cx="2886511" cy="36072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3. Data Session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B56065-1B98-4E49-9393-EA304E5A3DAF}"/>
              </a:ext>
            </a:extLst>
          </p:cNvPr>
          <p:cNvSpPr/>
          <p:nvPr/>
        </p:nvSpPr>
        <p:spPr>
          <a:xfrm>
            <a:off x="7466202" y="1719743"/>
            <a:ext cx="4041578" cy="36072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2. Server session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E10A0F-3F3F-451D-9D55-12EF54641FCA}"/>
              </a:ext>
            </a:extLst>
          </p:cNvPr>
          <p:cNvSpPr/>
          <p:nvPr/>
        </p:nvSpPr>
        <p:spPr>
          <a:xfrm>
            <a:off x="9756610" y="1912690"/>
            <a:ext cx="1438443" cy="3221372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1. Solve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CCDF136B-F8FA-4892-B90A-06B184A7BAAF}"/>
              </a:ext>
            </a:extLst>
          </p:cNvPr>
          <p:cNvSpPr/>
          <p:nvPr/>
        </p:nvSpPr>
        <p:spPr>
          <a:xfrm>
            <a:off x="2896999" y="4377053"/>
            <a:ext cx="5461233" cy="679508"/>
          </a:xfrm>
          <a:prstGeom prst="leftArrow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/>
              <a:t>pro::session::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CurrentClientQueue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A3B26D-7896-48D3-95F0-D99CF5E712D2}"/>
              </a:ext>
            </a:extLst>
          </p:cNvPr>
          <p:cNvSpPr/>
          <p:nvPr/>
        </p:nvSpPr>
        <p:spPr>
          <a:xfrm>
            <a:off x="2902591" y="2235859"/>
            <a:ext cx="5461233" cy="679509"/>
          </a:xfrm>
          <a:prstGeom prst="rightArrow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pro::session::</a:t>
            </a:r>
            <a:r>
              <a:rPr lang="en-US" dirty="0" err="1"/>
              <a:t>CurrentSessionQueue</a:t>
            </a:r>
            <a:r>
              <a:rPr lang="en-US" dirty="0"/>
              <a:t>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D718E4-8B85-4BA5-8CA4-665B4A2A7517}"/>
              </a:ext>
            </a:extLst>
          </p:cNvPr>
          <p:cNvSpPr/>
          <p:nvPr/>
        </p:nvSpPr>
        <p:spPr>
          <a:xfrm>
            <a:off x="3755957" y="1874647"/>
            <a:ext cx="3710245" cy="6207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pro::</a:t>
            </a:r>
            <a:r>
              <a:rPr lang="en-US" dirty="0" err="1">
                <a:solidFill>
                  <a:schemeClr val="tx1"/>
                </a:solidFill>
              </a:rPr>
              <a:t>DelegateToServer</a:t>
            </a:r>
            <a:r>
              <a:rPr lang="en-US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790D7-C9BA-42C9-9C50-C4ED2C244A06}"/>
              </a:ext>
            </a:extLst>
          </p:cNvPr>
          <p:cNvSpPr/>
          <p:nvPr/>
        </p:nvSpPr>
        <p:spPr>
          <a:xfrm>
            <a:off x="3755957" y="2641833"/>
            <a:ext cx="3710245" cy="6207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pro::client::</a:t>
            </a:r>
            <a:r>
              <a:rPr lang="en-US" dirty="0" err="1">
                <a:solidFill>
                  <a:schemeClr val="tx1"/>
                </a:solidFill>
              </a:rPr>
              <a:t>StopExecution</a:t>
            </a:r>
            <a:r>
              <a:rPr lang="en-US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E30C73-F45B-4C37-842E-573368B47FED}"/>
              </a:ext>
            </a:extLst>
          </p:cNvPr>
          <p:cNvSpPr/>
          <p:nvPr/>
        </p:nvSpPr>
        <p:spPr>
          <a:xfrm>
            <a:off x="3755957" y="4029804"/>
            <a:ext cx="3710245" cy="6207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pro::</a:t>
            </a:r>
            <a:r>
              <a:rPr lang="en-US" dirty="0" err="1">
                <a:solidFill>
                  <a:schemeClr val="tx1"/>
                </a:solidFill>
              </a:rPr>
              <a:t>DelegateToClient</a:t>
            </a:r>
            <a:r>
              <a:rPr lang="en-US" dirty="0">
                <a:solidFill>
                  <a:schemeClr val="tx1"/>
                </a:solidFill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4165529984"/>
      </p:ext>
    </p:extLst>
  </p:cSld>
  <p:clrMapOvr>
    <a:masterClrMapping/>
  </p:clrMapOvr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BD4880-0C9A-491D-872C-CB84E58DA4AE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67d1ba68-3275-44c2-9ddb-2f8511f2ccbb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235</TotalTime>
  <Words>55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Verdana</vt:lpstr>
      <vt:lpstr>AIMMS_POTX - New</vt:lpstr>
      <vt:lpstr>Stop Solver Server Session Sketch Book</vt:lpstr>
      <vt:lpstr>Queues between data session and server session.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Chris Kuip</cp:lastModifiedBy>
  <cp:revision>37</cp:revision>
  <cp:lastPrinted>2014-10-29T12:05:37Z</cp:lastPrinted>
  <dcterms:created xsi:type="dcterms:W3CDTF">2016-03-02T01:18:28Z</dcterms:created>
  <dcterms:modified xsi:type="dcterms:W3CDTF">2018-05-14T12:23:59Z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