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034B-41E8-454D-9798-0B03208FB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EF9EA-F3FC-4219-86E5-56C16DC20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6C58-53AC-46B2-B7EE-F044EA24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4E020-4B8A-43F8-BAE8-5C087422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197E-749E-48E9-BBFD-9DFA91F9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01A8-86A3-4524-9231-D67126AE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048D-99E0-4FFE-BF45-329CD794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7B59-7678-4DF5-B500-B3F1663F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67BC-7AB7-4711-8E57-512F2657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A966-F311-4A5E-8821-CC2D3572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54D8F-79F0-42BC-BE7A-D96B9488B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F2446-B8E4-403E-8681-A81BC8935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C431-64E7-47F4-A745-CCBF8A57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F877-BAEB-4E3F-ADCA-91C7EB8F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0514-9FC6-4097-9A43-F26C6C2B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5848-CE73-4314-AEE9-8B636539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4353-C934-4B39-9BC7-50450EA4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594C-8F51-43FE-BBCC-3EE52EAE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1494-C5C0-4D02-91AF-EB113F7E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4D30-0B96-4464-8B9D-8BCABC6E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9587-F354-4E99-8B0D-7E22373D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BCCA8-674E-4936-85B9-B9FF1507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89AB-58C6-434C-A07F-9CAED92D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9CA3-36B0-4425-A2F2-6FD3A5B6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084AD-683A-4941-89A2-451FFC9E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D26F-06D0-4AA4-B0D3-E3F1472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24C7-D6A1-4DC6-ABD6-C334A80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405F1-7B49-4AC8-A0D1-51D6BD36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DBC6-876F-4755-A068-F3FE0422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D1BD8-7EF1-4039-AC27-AF23B8DA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42B4-89C7-4B22-B349-F8FEC519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F2EC-0BCF-4F6C-91F5-BA73D78A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7148-A929-4C48-B7EA-0455798E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A3111-23BD-4E3A-B8E5-1226CB35A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28419-41BE-4E41-ADE1-64753C037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78285-0E7D-477A-BC04-428ED5C1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76FA4-F2DB-4407-B09A-6242226C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26169-1123-4095-9B7B-EC8EA1AE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23876-97F0-48F0-84F9-5331C261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F3D-74C1-410A-A9DB-5BD054DE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22D9E-1AEE-4687-B50F-514ED25D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3623E-3E74-4980-A98D-4B16FF3D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A8A36-980B-4044-BBD5-BEFDA5C4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8814E-D7FE-42E6-ABB4-9FADD8C0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EE71-1B53-48DF-A192-5B8350F7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6FB0C-3137-4C2B-B7C0-5ABDCFD8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AB9A-C29E-4471-BBE2-C8584347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A350-2751-4307-845D-13D7075A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DC983-07DD-4E06-AE4C-1041F3FEC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AA4BD-8A31-4F68-A90F-D6EDB9B7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742D4-5E07-4D6C-8EDB-EAF4DB50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6EFC4-D14C-4FE8-BA61-509952FD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2B0A-A65F-4FDE-97DB-D816BE76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67856-FA58-4459-BB42-626393BA8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29F74-BAD8-4174-9416-816D23E4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D0-1751-4A6A-B830-9109244E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E2B9F-6CFF-48BE-A903-DFCF4DC8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A82C-7A53-4A57-906A-BC85D240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5FA1F-3A34-4D5B-936B-A3150C32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BF2BC-D883-434C-B224-CE852562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29F6-DB39-4BDC-AFB4-187C66614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90F1-A6E6-4213-9BF4-71FA3151D9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6489-847D-4692-9EE1-3379834E7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EA94-4B15-4A45-BB15-4E26B302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190D-FB9F-41C3-B58A-2F17CC9E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030A684-DE3B-46D6-9343-2412C8A70036}"/>
              </a:ext>
            </a:extLst>
          </p:cNvPr>
          <p:cNvGrpSpPr/>
          <p:nvPr/>
        </p:nvGrpSpPr>
        <p:grpSpPr>
          <a:xfrm>
            <a:off x="-559293" y="476838"/>
            <a:ext cx="10934934" cy="5847912"/>
            <a:chOff x="-559293" y="476838"/>
            <a:chExt cx="10934934" cy="584791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28522D3-A0EE-498B-8C74-0D4E2A14E0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3" t="882" r="1605" b="1932"/>
            <a:stretch/>
          </p:blipFill>
          <p:spPr>
            <a:xfrm>
              <a:off x="1800808" y="476838"/>
              <a:ext cx="8574833" cy="584791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9F8600-35DE-475C-8575-E7CB25638D4B}"/>
                </a:ext>
              </a:extLst>
            </p:cNvPr>
            <p:cNvSpPr/>
            <p:nvPr/>
          </p:nvSpPr>
          <p:spPr>
            <a:xfrm>
              <a:off x="2555681" y="1694526"/>
              <a:ext cx="1616823" cy="26057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9CF5A9-C26D-4289-BAA4-589D2A1A87D2}"/>
                </a:ext>
              </a:extLst>
            </p:cNvPr>
            <p:cNvSpPr/>
            <p:nvPr/>
          </p:nvSpPr>
          <p:spPr>
            <a:xfrm>
              <a:off x="2876757" y="1984613"/>
              <a:ext cx="1616823" cy="27801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C92F42-9452-4277-BD8B-2CDA0D5634EA}"/>
                </a:ext>
              </a:extLst>
            </p:cNvPr>
            <p:cNvSpPr/>
            <p:nvPr/>
          </p:nvSpPr>
          <p:spPr>
            <a:xfrm>
              <a:off x="2876757" y="2572018"/>
              <a:ext cx="1616823" cy="27801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7AC033-5FC3-4944-AFAC-A65076A9E651}"/>
                </a:ext>
              </a:extLst>
            </p:cNvPr>
            <p:cNvSpPr/>
            <p:nvPr/>
          </p:nvSpPr>
          <p:spPr>
            <a:xfrm>
              <a:off x="2876757" y="3159423"/>
              <a:ext cx="1616823" cy="27801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D96FF8-9967-4392-99B9-3763AA6926B6}"/>
                </a:ext>
              </a:extLst>
            </p:cNvPr>
            <p:cNvSpPr/>
            <p:nvPr/>
          </p:nvSpPr>
          <p:spPr>
            <a:xfrm>
              <a:off x="3180078" y="3727525"/>
              <a:ext cx="1616823" cy="27801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D41748-E1F9-4672-9418-6A8577A761C6}"/>
                </a:ext>
              </a:extLst>
            </p:cNvPr>
            <p:cNvSpPr/>
            <p:nvPr/>
          </p:nvSpPr>
          <p:spPr>
            <a:xfrm>
              <a:off x="2555681" y="2281931"/>
              <a:ext cx="1937899" cy="26057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F86D75-CB31-497C-BF5E-4ED8B7C444FE}"/>
                </a:ext>
              </a:extLst>
            </p:cNvPr>
            <p:cNvSpPr/>
            <p:nvPr/>
          </p:nvSpPr>
          <p:spPr>
            <a:xfrm>
              <a:off x="3493558" y="4598645"/>
              <a:ext cx="838745" cy="2780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C46834-C238-4527-8531-C0F08CDC6490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1939091" y="1495952"/>
              <a:ext cx="616590" cy="328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010661-9369-4E63-898C-FF396238F05F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 flipV="1">
              <a:off x="1916837" y="2187194"/>
              <a:ext cx="638844" cy="2122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312B-DA14-4FAF-B16D-8F9A7925F117}"/>
                </a:ext>
              </a:extLst>
            </p:cNvPr>
            <p:cNvSpPr txBox="1"/>
            <p:nvPr/>
          </p:nvSpPr>
          <p:spPr>
            <a:xfrm>
              <a:off x="133166" y="1280509"/>
              <a:ext cx="1805926" cy="430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Maps to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spOrigin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iOrigin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48D849-84BF-48A7-BF1A-799BA7C8527A}"/>
                </a:ext>
              </a:extLst>
            </p:cNvPr>
            <p:cNvSpPr txBox="1"/>
            <p:nvPr/>
          </p:nvSpPr>
          <p:spPr>
            <a:xfrm>
              <a:off x="-559293" y="1971750"/>
              <a:ext cx="2476130" cy="430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Maps to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spDestination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iDestination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D68E52-C2D4-48D4-9F10-F9A6B05075DC}"/>
                </a:ext>
              </a:extLst>
            </p:cNvPr>
            <p:cNvSpPr txBox="1"/>
            <p:nvPr/>
          </p:nvSpPr>
          <p:spPr>
            <a:xfrm>
              <a:off x="5892496" y="2196772"/>
              <a:ext cx="1805926" cy="2616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Binds to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iOrigin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54F572-9B95-4B10-8B1F-30BFE19FBE1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4486038" y="2102744"/>
              <a:ext cx="1406458" cy="2248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EEE292-7B1D-4F06-85FC-7AA9A0E62C52}"/>
                </a:ext>
              </a:extLst>
            </p:cNvPr>
            <p:cNvCxnSpPr>
              <a:cxnSpLocks/>
              <a:stCxn id="20" idx="1"/>
              <a:endCxn id="9" idx="3"/>
            </p:cNvCxnSpPr>
            <p:nvPr/>
          </p:nvCxnSpPr>
          <p:spPr>
            <a:xfrm flipH="1">
              <a:off x="4493580" y="2327577"/>
              <a:ext cx="1398916" cy="9708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6D9CFB-2D18-4763-8E77-70EE448B8567}"/>
                </a:ext>
              </a:extLst>
            </p:cNvPr>
            <p:cNvSpPr txBox="1"/>
            <p:nvPr/>
          </p:nvSpPr>
          <p:spPr>
            <a:xfrm>
              <a:off x="5916602" y="3090174"/>
              <a:ext cx="2029057" cy="2616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Binds to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iDestination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4BF870-4C79-422A-9449-55180A1EDDD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4501122" y="2695490"/>
              <a:ext cx="1415480" cy="52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FEB124-AF34-458F-8348-D4A956BF2077}"/>
                </a:ext>
              </a:extLst>
            </p:cNvPr>
            <p:cNvCxnSpPr>
              <a:cxnSpLocks/>
              <a:stCxn id="26" idx="1"/>
              <a:endCxn id="10" idx="3"/>
            </p:cNvCxnSpPr>
            <p:nvPr/>
          </p:nvCxnSpPr>
          <p:spPr>
            <a:xfrm flipH="1">
              <a:off x="4796901" y="3220979"/>
              <a:ext cx="1119701" cy="645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1F93FD-1027-4DF3-B869-DC3329706D85}"/>
                </a:ext>
              </a:extLst>
            </p:cNvPr>
            <p:cNvCxnSpPr>
              <a:cxnSpLocks/>
              <a:stCxn id="31" idx="1"/>
              <a:endCxn id="12" idx="3"/>
            </p:cNvCxnSpPr>
            <p:nvPr/>
          </p:nvCxnSpPr>
          <p:spPr>
            <a:xfrm flipH="1">
              <a:off x="4332303" y="4431071"/>
              <a:ext cx="1575276" cy="306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F2F21B-C44D-4AEF-A155-A6E063A318DD}"/>
                </a:ext>
              </a:extLst>
            </p:cNvPr>
            <p:cNvSpPr txBox="1"/>
            <p:nvPr/>
          </p:nvSpPr>
          <p:spPr>
            <a:xfrm>
              <a:off x="5907579" y="4300266"/>
              <a:ext cx="3600405" cy="2616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Maps to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pDuration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iOrigin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iDestination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66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Chiriki</dc:creator>
  <cp:lastModifiedBy>Mohan Chiriki</cp:lastModifiedBy>
  <cp:revision>3</cp:revision>
  <dcterms:created xsi:type="dcterms:W3CDTF">2019-08-02T23:43:15Z</dcterms:created>
  <dcterms:modified xsi:type="dcterms:W3CDTF">2019-08-02T23:54:01Z</dcterms:modified>
</cp:coreProperties>
</file>