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79" r:id="rId3"/>
    <p:sldId id="278" r:id="rId4"/>
    <p:sldId id="273" r:id="rId5"/>
    <p:sldId id="261" r:id="rId6"/>
    <p:sldId id="264" r:id="rId7"/>
    <p:sldId id="260" r:id="rId8"/>
    <p:sldId id="265" r:id="rId9"/>
    <p:sldId id="268" r:id="rId10"/>
    <p:sldId id="270" r:id="rId11"/>
    <p:sldId id="272" r:id="rId12"/>
    <p:sldId id="275" r:id="rId13"/>
    <p:sldId id="276" r:id="rId14"/>
    <p:sldId id="267" r:id="rId15"/>
    <p:sldId id="277" r:id="rId16"/>
    <p:sldId id="274" r:id="rId17"/>
    <p:sldId id="263" r:id="rId18"/>
    <p:sldId id="262" r:id="rId19"/>
    <p:sldId id="280" r:id="rId20"/>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35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5" d="100"/>
          <a:sy n="115" d="100"/>
        </p:scale>
        <p:origin x="149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E3F87E-1166-4748-B2AC-6655908A9B17}" type="datetimeFigureOut">
              <a:rPr lang="en-US" smtClean="0"/>
              <a:t>9/17/2014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1D896B-61AD-4DD1-B47F-6E96A6607829}" type="slidenum">
              <a:rPr lang="en-US" smtClean="0"/>
              <a:t>‹#›</a:t>
            </a:fld>
            <a:endParaRPr lang="en-US"/>
          </a:p>
        </p:txBody>
      </p:sp>
    </p:spTree>
    <p:extLst>
      <p:ext uri="{BB962C8B-B14F-4D97-AF65-F5344CB8AC3E}">
        <p14:creationId xmlns:p14="http://schemas.microsoft.com/office/powerpoint/2010/main" val="996319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Remind Attendees how to ask questions and provide “more info” or support contact. </a:t>
            </a:r>
            <a:r>
              <a:rPr lang="en-US" baseline="0" dirty="0" smtClean="0"/>
              <a:t>Text may be adjusted to suit your event needs.</a:t>
            </a:r>
            <a:br>
              <a:rPr lang="en-US" baseline="0" dirty="0" smtClean="0"/>
            </a:br>
            <a:r>
              <a:rPr lang="en-US" baseline="0" dirty="0" smtClean="0"/>
              <a:t/>
            </a:r>
            <a:br>
              <a:rPr lang="en-US" baseline="0" dirty="0" smtClean="0"/>
            </a:br>
            <a:r>
              <a:rPr lang="en-US" b="1" baseline="0" dirty="0" smtClean="0"/>
              <a:t>Note:</a:t>
            </a:r>
            <a:r>
              <a:rPr lang="en-US" b="0" baseline="0" dirty="0" smtClean="0"/>
              <a:t> Hand Raising is enabled (see slide 4)</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Visit the “Options” menu in the Organizer control panel a check to allow attendees to Raise Hands.</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DE5069A1-15D4-42C4-BA7D-D53ABF512BC2}"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091622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63600" lvl="2" indent="-228600">
              <a:buFont typeface="+mj-lt"/>
              <a:buAutoNum type="arabicPeriod"/>
            </a:pPr>
            <a:r>
              <a:rPr lang="en-US" dirty="0" smtClean="0"/>
              <a:t>A strategic forestry model may use 5 year periods making up a 170 year horizon</a:t>
            </a:r>
          </a:p>
          <a:p>
            <a:pPr marL="863600" lvl="2" indent="-228600">
              <a:buFont typeface="+mj-lt"/>
              <a:buAutoNum type="arabicPeriod"/>
            </a:pPr>
            <a:r>
              <a:rPr lang="en-US" dirty="0" smtClean="0"/>
              <a:t>A dairy truck routing application may use 10 minute periods making up an 8 hour working day</a:t>
            </a:r>
            <a:endParaRPr lang="en-US" dirty="0"/>
          </a:p>
        </p:txBody>
      </p:sp>
      <p:sp>
        <p:nvSpPr>
          <p:cNvPr id="4" name="Slide Number Placeholder 3"/>
          <p:cNvSpPr>
            <a:spLocks noGrp="1"/>
          </p:cNvSpPr>
          <p:nvPr>
            <p:ph type="sldNum" sz="quarter" idx="10"/>
          </p:nvPr>
        </p:nvSpPr>
        <p:spPr/>
        <p:txBody>
          <a:bodyPr/>
          <a:lstStyle/>
          <a:p>
            <a:fld id="{A41D896B-61AD-4DD1-B47F-6E96A6607829}" type="slidenum">
              <a:rPr lang="en-US" smtClean="0"/>
              <a:t>7</a:t>
            </a:fld>
            <a:endParaRPr lang="en-US"/>
          </a:p>
        </p:txBody>
      </p:sp>
    </p:spTree>
    <p:extLst>
      <p:ext uri="{BB962C8B-B14F-4D97-AF65-F5344CB8AC3E}">
        <p14:creationId xmlns:p14="http://schemas.microsoft.com/office/powerpoint/2010/main" val="2404768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B1E534-D8F0-CA4F-9F72-D3E79E9AB52E}" type="slidenum">
              <a:rPr lang="en-US" smtClean="0"/>
              <a:pPr/>
              <a:t>9</a:t>
            </a:fld>
            <a:endParaRPr lang="en-US"/>
          </a:p>
        </p:txBody>
      </p:sp>
    </p:spTree>
    <p:extLst>
      <p:ext uri="{BB962C8B-B14F-4D97-AF65-F5344CB8AC3E}">
        <p14:creationId xmlns:p14="http://schemas.microsoft.com/office/powerpoint/2010/main" val="3928918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dia">
    <p:spTree>
      <p:nvGrpSpPr>
        <p:cNvPr id="1" name=""/>
        <p:cNvGrpSpPr/>
        <p:nvPr/>
      </p:nvGrpSpPr>
      <p:grpSpPr>
        <a:xfrm>
          <a:off x="0" y="0"/>
          <a:ext cx="0" cy="0"/>
          <a:chOff x="0" y="0"/>
          <a:chExt cx="0" cy="0"/>
        </a:xfrm>
      </p:grpSpPr>
      <p:sp>
        <p:nvSpPr>
          <p:cNvPr id="3" name="Subtitel 2"/>
          <p:cNvSpPr>
            <a:spLocks noGrp="1"/>
          </p:cNvSpPr>
          <p:nvPr>
            <p:ph type="subTitle" idx="1"/>
          </p:nvPr>
        </p:nvSpPr>
        <p:spPr>
          <a:xfrm>
            <a:off x="3129740" y="4545012"/>
            <a:ext cx="5328460" cy="635001"/>
          </a:xfrm>
          <a:prstGeom prst="rect">
            <a:avLst/>
          </a:prstGeom>
        </p:spPr>
        <p:txBody>
          <a:bodyPr>
            <a:noAutofit/>
          </a:bodyPr>
          <a:lstStyle>
            <a:lvl1pPr marL="0" indent="0" algn="l">
              <a:buNone/>
              <a:defRPr sz="2000" cap="none">
                <a:solidFill>
                  <a:srgbClr val="FF9900"/>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smtClean="0"/>
              <a:t>Klik om de titelstijl van het model te bewerken</a:t>
            </a:r>
            <a:endParaRPr lang="nl-NL" dirty="0"/>
          </a:p>
        </p:txBody>
      </p:sp>
      <p:sp>
        <p:nvSpPr>
          <p:cNvPr id="9" name="Titel 1"/>
          <p:cNvSpPr>
            <a:spLocks noGrp="1"/>
          </p:cNvSpPr>
          <p:nvPr>
            <p:ph type="ctrTitle"/>
          </p:nvPr>
        </p:nvSpPr>
        <p:spPr>
          <a:xfrm>
            <a:off x="3129740" y="2130425"/>
            <a:ext cx="5328460" cy="2136774"/>
          </a:xfrm>
          <a:prstGeom prst="rect">
            <a:avLst/>
          </a:prstGeom>
        </p:spPr>
        <p:txBody>
          <a:bodyPr anchor="b" anchorCtr="0">
            <a:normAutofit/>
          </a:bodyPr>
          <a:lstStyle>
            <a:lvl1pPr algn="l">
              <a:defRPr sz="4000" cap="none">
                <a:solidFill>
                  <a:srgbClr val="2D3589"/>
                </a:solidFill>
                <a:latin typeface="Verdana"/>
                <a:cs typeface="Verdana"/>
              </a:defRPr>
            </a:lvl1pPr>
          </a:lstStyle>
          <a:p>
            <a:r>
              <a:rPr lang="nl-NL" dirty="0" smtClean="0"/>
              <a:t>Titelstijl van model bewerken</a:t>
            </a:r>
            <a:endParaRPr lang="nl-NL" dirty="0"/>
          </a:p>
        </p:txBody>
      </p:sp>
      <p:sp>
        <p:nvSpPr>
          <p:cNvPr id="4" name="Tijdelijke aanduiding voor datum 3"/>
          <p:cNvSpPr>
            <a:spLocks noGrp="1"/>
          </p:cNvSpPr>
          <p:nvPr>
            <p:ph type="dt" sz="half" idx="10"/>
          </p:nvPr>
        </p:nvSpPr>
        <p:spPr/>
        <p:txBody>
          <a:bodyPr/>
          <a:lstStyle>
            <a:lvl1pPr>
              <a:defRPr/>
            </a:lvl1pPr>
          </a:lstStyle>
          <a:p>
            <a:fld id="{7767073B-938E-4B67-B668-6EB02BF79DBB}" type="datetime1">
              <a:rPr lang="nl-NL" smtClean="0"/>
              <a:t>17-9-2014</a:t>
            </a:fld>
            <a:endParaRPr lang="nl-NL"/>
          </a:p>
        </p:txBody>
      </p:sp>
      <p:sp>
        <p:nvSpPr>
          <p:cNvPr id="5" name="Tijdelijke aanduiding voor voettekst 4"/>
          <p:cNvSpPr>
            <a:spLocks noGrp="1"/>
          </p:cNvSpPr>
          <p:nvPr>
            <p:ph type="ftr" sz="quarter" idx="11"/>
          </p:nvPr>
        </p:nvSpPr>
        <p:spPr/>
        <p:txBody>
          <a:bodyPr/>
          <a:lstStyle>
            <a:lvl1pPr>
              <a:defRPr/>
            </a:lvl1pPr>
          </a:lstStyle>
          <a:p>
            <a:endParaRPr lang="nl-NL"/>
          </a:p>
        </p:txBody>
      </p:sp>
      <p:cxnSp>
        <p:nvCxnSpPr>
          <p:cNvPr id="7" name="Straight Connector 7"/>
          <p:cNvCxnSpPr/>
          <p:nvPr/>
        </p:nvCxnSpPr>
        <p:spPr>
          <a:xfrm>
            <a:off x="127000" y="4356100"/>
            <a:ext cx="8877300" cy="0"/>
          </a:xfrm>
          <a:prstGeom prst="line">
            <a:avLst/>
          </a:prstGeom>
          <a:ln w="38100" cmpd="sng">
            <a:solidFill>
              <a:srgbClr val="2D3589"/>
            </a:solidFill>
          </a:ln>
          <a:effectLst/>
        </p:spPr>
        <p:style>
          <a:lnRef idx="2">
            <a:schemeClr val="accent1"/>
          </a:lnRef>
          <a:fillRef idx="0">
            <a:schemeClr val="accent1"/>
          </a:fillRef>
          <a:effectRef idx="1">
            <a:schemeClr val="accent1"/>
          </a:effectRef>
          <a:fontRef idx="minor">
            <a:schemeClr val="tx1"/>
          </a:fontRef>
        </p:style>
      </p:cxnSp>
      <p:pic>
        <p:nvPicPr>
          <p:cNvPr id="8" name="Picture 4" descr="AIMMS-pms-zonder3.eps"/>
          <p:cNvPicPr>
            <a:picLocks noChangeAspect="1"/>
          </p:cNvPicPr>
          <p:nvPr/>
        </p:nvPicPr>
        <p:blipFill>
          <a:blip r:embed="rId2"/>
          <a:srcRect/>
          <a:stretch>
            <a:fillRect/>
          </a:stretch>
        </p:blipFill>
        <p:spPr bwMode="auto">
          <a:xfrm>
            <a:off x="962025" y="3089275"/>
            <a:ext cx="1701800" cy="1814513"/>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dirty="0"/>
          </a:p>
        </p:txBody>
      </p:sp>
      <p:sp>
        <p:nvSpPr>
          <p:cNvPr id="10" name="Tijdelijke aanduiding voor inhoud 2"/>
          <p:cNvSpPr>
            <a:spLocks noGrp="1"/>
          </p:cNvSpPr>
          <p:nvPr>
            <p:ph idx="1"/>
          </p:nvPr>
        </p:nvSpPr>
        <p:spPr>
          <a:xfrm>
            <a:off x="639365" y="1119050"/>
            <a:ext cx="7756924" cy="639207"/>
          </a:xfrm>
        </p:spPr>
        <p:txBody>
          <a:bodyPr/>
          <a:lstStyle/>
          <a:p>
            <a:pPr lvl="0"/>
            <a:r>
              <a:rPr lang="nl-NL" smtClean="0"/>
              <a:t>Klik om de tekststijl van het model te bewerken</a:t>
            </a:r>
          </a:p>
        </p:txBody>
      </p:sp>
      <p:sp>
        <p:nvSpPr>
          <p:cNvPr id="5" name="Tijdelijke aanduiding voor datum 3"/>
          <p:cNvSpPr>
            <a:spLocks noGrp="1"/>
          </p:cNvSpPr>
          <p:nvPr>
            <p:ph type="dt" sz="half" idx="15"/>
          </p:nvPr>
        </p:nvSpPr>
        <p:spPr/>
        <p:txBody>
          <a:bodyPr/>
          <a:lstStyle>
            <a:lvl1pPr>
              <a:defRPr/>
            </a:lvl1pPr>
          </a:lstStyle>
          <a:p>
            <a:fld id="{3E2F81CD-E793-4758-9A89-C4F67526D7F4}" type="datetime1">
              <a:rPr lang="nl-NL" smtClean="0"/>
              <a:t>17-9-2014</a:t>
            </a:fld>
            <a:endParaRPr lang="nl-NL"/>
          </a:p>
        </p:txBody>
      </p:sp>
      <p:sp>
        <p:nvSpPr>
          <p:cNvPr id="6" name="Tijdelijke aanduiding voor voettekst 4"/>
          <p:cNvSpPr>
            <a:spLocks noGrp="1"/>
          </p:cNvSpPr>
          <p:nvPr>
            <p:ph type="ftr" sz="quarter" idx="16"/>
          </p:nvPr>
        </p:nvSpPr>
        <p:spPr/>
        <p:txBody>
          <a:bodyPr/>
          <a:lstStyle>
            <a:lvl1pPr>
              <a:defRPr/>
            </a:lvl1pPr>
          </a:lstStyle>
          <a:p>
            <a:endParaRPr lang="nl-NL"/>
          </a:p>
        </p:txBody>
      </p:sp>
      <p:cxnSp>
        <p:nvCxnSpPr>
          <p:cNvPr id="11" name="Straight Connector 4"/>
          <p:cNvCxnSpPr/>
          <p:nvPr/>
        </p:nvCxnSpPr>
        <p:spPr>
          <a:xfrm>
            <a:off x="712788" y="927100"/>
            <a:ext cx="7683500" cy="0"/>
          </a:xfrm>
          <a:prstGeom prst="line">
            <a:avLst/>
          </a:prstGeom>
          <a:ln>
            <a:solidFill>
              <a:srgbClr val="FF9900"/>
            </a:solidFill>
          </a:ln>
          <a:effectLst/>
        </p:spPr>
        <p:style>
          <a:lnRef idx="2">
            <a:schemeClr val="accent1"/>
          </a:lnRef>
          <a:fillRef idx="0">
            <a:schemeClr val="accent1"/>
          </a:fillRef>
          <a:effectRef idx="1">
            <a:schemeClr val="accent1"/>
          </a:effectRef>
          <a:fontRef idx="minor">
            <a:schemeClr val="tx1"/>
          </a:fontRef>
        </p:style>
      </p:cxnSp>
      <p:sp>
        <p:nvSpPr>
          <p:cNvPr id="12" name="Tijdelijke aanduiding voor dianummer 5"/>
          <p:cNvSpPr>
            <a:spLocks noGrp="1"/>
          </p:cNvSpPr>
          <p:nvPr>
            <p:ph type="sldNum" sz="quarter" idx="4"/>
          </p:nvPr>
        </p:nvSpPr>
        <p:spPr>
          <a:xfrm>
            <a:off x="6904089" y="6406486"/>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rgbClr val="2D3589"/>
                </a:solidFill>
                <a:latin typeface="Verdana"/>
                <a:ea typeface="+mn-ea"/>
                <a:cs typeface="Verdana"/>
              </a:defRPr>
            </a:lvl1pPr>
          </a:lstStyle>
          <a:p>
            <a:fld id="{CAF23DE8-0325-584C-B93E-39F9D5879AC5}" type="slidenum">
              <a:rPr lang="nl-NL" smtClean="0"/>
              <a:pPr/>
              <a:t>‹#›</a:t>
            </a:fld>
            <a:endParaRPr lang="nl-NL"/>
          </a:p>
        </p:txBody>
      </p:sp>
      <p:sp>
        <p:nvSpPr>
          <p:cNvPr id="14" name="Tijdelijke aanduiding voor afbeelding 7"/>
          <p:cNvSpPr>
            <a:spLocks noGrp="1"/>
          </p:cNvSpPr>
          <p:nvPr>
            <p:ph type="pic" sz="quarter" idx="14"/>
          </p:nvPr>
        </p:nvSpPr>
        <p:spPr>
          <a:xfrm>
            <a:off x="639764" y="1823631"/>
            <a:ext cx="7756540" cy="4367905"/>
          </a:xfrm>
        </p:spPr>
        <p:txBody>
          <a:bodyPr rtlCol="0">
            <a:normAutofit/>
          </a:bodyPr>
          <a:lstStyle/>
          <a:p>
            <a:pPr lvl="0"/>
            <a:r>
              <a:rPr lang="nl-NL" noProof="0" smtClean="0"/>
              <a:t>Sleep de afbeelding naar de tijdelijke aanduiding of klik op het pictogram als u een afbeelding wilt toevoegen</a:t>
            </a:r>
            <a:endParaRPr lang="nl-NL"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with left body">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dirty="0"/>
          </a:p>
        </p:txBody>
      </p:sp>
      <p:sp>
        <p:nvSpPr>
          <p:cNvPr id="10" name="Tijdelijke aanduiding voor inhoud 2"/>
          <p:cNvSpPr>
            <a:spLocks noGrp="1"/>
          </p:cNvSpPr>
          <p:nvPr>
            <p:ph idx="1"/>
          </p:nvPr>
        </p:nvSpPr>
        <p:spPr>
          <a:xfrm>
            <a:off x="639764" y="1119050"/>
            <a:ext cx="3068298" cy="5072486"/>
          </a:xfrm>
        </p:spPr>
        <p:txBody>
          <a:bodyPr/>
          <a:lstStyle/>
          <a:p>
            <a:pPr lvl="0"/>
            <a:r>
              <a:rPr lang="nl-NL" smtClean="0"/>
              <a:t>Klik om de tekststijl van het model te bewerken</a:t>
            </a:r>
          </a:p>
        </p:txBody>
      </p:sp>
      <p:sp>
        <p:nvSpPr>
          <p:cNvPr id="5" name="Tijdelijke aanduiding voor datum 3"/>
          <p:cNvSpPr>
            <a:spLocks noGrp="1"/>
          </p:cNvSpPr>
          <p:nvPr>
            <p:ph type="dt" sz="half" idx="15"/>
          </p:nvPr>
        </p:nvSpPr>
        <p:spPr/>
        <p:txBody>
          <a:bodyPr/>
          <a:lstStyle>
            <a:lvl1pPr>
              <a:defRPr/>
            </a:lvl1pPr>
          </a:lstStyle>
          <a:p>
            <a:fld id="{9DF1A86F-BC06-493F-9094-BAD935A33645}" type="datetime1">
              <a:rPr lang="nl-NL" smtClean="0"/>
              <a:t>17-9-2014</a:t>
            </a:fld>
            <a:endParaRPr lang="nl-NL"/>
          </a:p>
        </p:txBody>
      </p:sp>
      <p:sp>
        <p:nvSpPr>
          <p:cNvPr id="6" name="Tijdelijke aanduiding voor voettekst 4"/>
          <p:cNvSpPr>
            <a:spLocks noGrp="1"/>
          </p:cNvSpPr>
          <p:nvPr>
            <p:ph type="ftr" sz="quarter" idx="16"/>
          </p:nvPr>
        </p:nvSpPr>
        <p:spPr/>
        <p:txBody>
          <a:bodyPr/>
          <a:lstStyle>
            <a:lvl1pPr>
              <a:defRPr/>
            </a:lvl1pPr>
          </a:lstStyle>
          <a:p>
            <a:endParaRPr lang="nl-NL"/>
          </a:p>
        </p:txBody>
      </p:sp>
      <p:cxnSp>
        <p:nvCxnSpPr>
          <p:cNvPr id="11" name="Straight Connector 4"/>
          <p:cNvCxnSpPr/>
          <p:nvPr/>
        </p:nvCxnSpPr>
        <p:spPr>
          <a:xfrm>
            <a:off x="712788" y="927100"/>
            <a:ext cx="7683500" cy="0"/>
          </a:xfrm>
          <a:prstGeom prst="line">
            <a:avLst/>
          </a:prstGeom>
          <a:ln>
            <a:solidFill>
              <a:srgbClr val="FF9900"/>
            </a:solidFill>
          </a:ln>
          <a:effectLst/>
        </p:spPr>
        <p:style>
          <a:lnRef idx="2">
            <a:schemeClr val="accent1"/>
          </a:lnRef>
          <a:fillRef idx="0">
            <a:schemeClr val="accent1"/>
          </a:fillRef>
          <a:effectRef idx="1">
            <a:schemeClr val="accent1"/>
          </a:effectRef>
          <a:fontRef idx="minor">
            <a:schemeClr val="tx1"/>
          </a:fontRef>
        </p:style>
      </p:cxnSp>
      <p:sp>
        <p:nvSpPr>
          <p:cNvPr id="12" name="Tijdelijke aanduiding voor dianummer 5"/>
          <p:cNvSpPr>
            <a:spLocks noGrp="1"/>
          </p:cNvSpPr>
          <p:nvPr>
            <p:ph type="sldNum" sz="quarter" idx="4"/>
          </p:nvPr>
        </p:nvSpPr>
        <p:spPr>
          <a:xfrm>
            <a:off x="6904089" y="6406486"/>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rgbClr val="2D3589"/>
                </a:solidFill>
                <a:latin typeface="Verdana"/>
                <a:ea typeface="+mn-ea"/>
                <a:cs typeface="Verdana"/>
              </a:defRPr>
            </a:lvl1pPr>
          </a:lstStyle>
          <a:p>
            <a:fld id="{CAF23DE8-0325-584C-B93E-39F9D5879AC5}" type="slidenum">
              <a:rPr lang="nl-NL" smtClean="0"/>
              <a:pPr/>
              <a:t>‹#›</a:t>
            </a:fld>
            <a:endParaRPr lang="nl-NL"/>
          </a:p>
        </p:txBody>
      </p:sp>
      <p:sp>
        <p:nvSpPr>
          <p:cNvPr id="15" name="Tijdelijke aanduiding voor afbeelding 7"/>
          <p:cNvSpPr>
            <a:spLocks noGrp="1"/>
          </p:cNvSpPr>
          <p:nvPr>
            <p:ph type="pic" sz="quarter" idx="14"/>
          </p:nvPr>
        </p:nvSpPr>
        <p:spPr>
          <a:xfrm>
            <a:off x="3838310" y="1119051"/>
            <a:ext cx="4557978" cy="5072485"/>
          </a:xfrm>
        </p:spPr>
        <p:txBody>
          <a:bodyPr rtlCol="0">
            <a:normAutofit/>
          </a:bodyPr>
          <a:lstStyle/>
          <a:p>
            <a:pPr lvl="0"/>
            <a:r>
              <a:rPr lang="nl-NL" noProof="0" smtClean="0"/>
              <a:t>Sleep de afbeelding naar de tijdelijke aanduiding of klik op het pictogram als u een afbeelding wilt toevoegen</a:t>
            </a:r>
            <a:endParaRPr lang="nl-NL"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with left body and bullet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dirty="0"/>
          </a:p>
        </p:txBody>
      </p:sp>
      <p:sp>
        <p:nvSpPr>
          <p:cNvPr id="9" name="Tijdelijke aanduiding voor afbeelding 7"/>
          <p:cNvSpPr>
            <a:spLocks noGrp="1"/>
          </p:cNvSpPr>
          <p:nvPr>
            <p:ph type="pic" sz="quarter" idx="14"/>
          </p:nvPr>
        </p:nvSpPr>
        <p:spPr>
          <a:xfrm>
            <a:off x="3838310" y="1119051"/>
            <a:ext cx="4557978" cy="5072485"/>
          </a:xfrm>
        </p:spPr>
        <p:txBody>
          <a:bodyPr rtlCol="0">
            <a:normAutofit/>
          </a:bodyPr>
          <a:lstStyle/>
          <a:p>
            <a:pPr lvl="0"/>
            <a:r>
              <a:rPr lang="nl-NL" noProof="0" smtClean="0"/>
              <a:t>Sleep de afbeelding naar de tijdelijke aanduiding of klik op het pictogram als u een afbeelding wilt toevoegen</a:t>
            </a:r>
            <a:endParaRPr lang="nl-NL" noProof="0"/>
          </a:p>
        </p:txBody>
      </p:sp>
      <p:sp>
        <p:nvSpPr>
          <p:cNvPr id="10" name="Tijdelijke aanduiding voor inhoud 2"/>
          <p:cNvSpPr>
            <a:spLocks noGrp="1"/>
          </p:cNvSpPr>
          <p:nvPr>
            <p:ph idx="1"/>
          </p:nvPr>
        </p:nvSpPr>
        <p:spPr>
          <a:xfrm>
            <a:off x="639764" y="1119050"/>
            <a:ext cx="3068298" cy="5072486"/>
          </a:xfrm>
        </p:spPr>
        <p:txBody>
          <a:bodyPr/>
          <a:lstStyle>
            <a:lvl1pPr marL="260350" indent="-260350">
              <a:buClr>
                <a:srgbClr val="FF9900"/>
              </a:buClr>
              <a:buFont typeface="Arial"/>
              <a:buChar char="•"/>
              <a:defRPr/>
            </a:lvl1pPr>
          </a:lstStyle>
          <a:p>
            <a:pPr lvl="0"/>
            <a:r>
              <a:rPr lang="nl-NL" smtClean="0"/>
              <a:t>Klik om de tekststijl van het model te bewerken</a:t>
            </a:r>
          </a:p>
        </p:txBody>
      </p:sp>
      <p:sp>
        <p:nvSpPr>
          <p:cNvPr id="5" name="Tijdelijke aanduiding voor datum 3"/>
          <p:cNvSpPr>
            <a:spLocks noGrp="1"/>
          </p:cNvSpPr>
          <p:nvPr>
            <p:ph type="dt" sz="half" idx="15"/>
          </p:nvPr>
        </p:nvSpPr>
        <p:spPr/>
        <p:txBody>
          <a:bodyPr/>
          <a:lstStyle>
            <a:lvl1pPr>
              <a:defRPr/>
            </a:lvl1pPr>
          </a:lstStyle>
          <a:p>
            <a:fld id="{2583B282-A436-4985-9FFB-C7424BFC8223}" type="datetime1">
              <a:rPr lang="nl-NL" smtClean="0"/>
              <a:t>17-9-2014</a:t>
            </a:fld>
            <a:endParaRPr lang="nl-NL"/>
          </a:p>
        </p:txBody>
      </p:sp>
      <p:sp>
        <p:nvSpPr>
          <p:cNvPr id="6" name="Tijdelijke aanduiding voor voettekst 4"/>
          <p:cNvSpPr>
            <a:spLocks noGrp="1"/>
          </p:cNvSpPr>
          <p:nvPr>
            <p:ph type="ftr" sz="quarter" idx="16"/>
          </p:nvPr>
        </p:nvSpPr>
        <p:spPr/>
        <p:txBody>
          <a:bodyPr/>
          <a:lstStyle>
            <a:lvl1pPr>
              <a:defRPr/>
            </a:lvl1pPr>
          </a:lstStyle>
          <a:p>
            <a:endParaRPr lang="nl-NL"/>
          </a:p>
        </p:txBody>
      </p:sp>
      <p:cxnSp>
        <p:nvCxnSpPr>
          <p:cNvPr id="11" name="Straight Connector 4"/>
          <p:cNvCxnSpPr/>
          <p:nvPr/>
        </p:nvCxnSpPr>
        <p:spPr>
          <a:xfrm>
            <a:off x="712788" y="927100"/>
            <a:ext cx="7683500" cy="0"/>
          </a:xfrm>
          <a:prstGeom prst="line">
            <a:avLst/>
          </a:prstGeom>
          <a:ln>
            <a:solidFill>
              <a:srgbClr val="FF9900"/>
            </a:solidFill>
          </a:ln>
          <a:effectLst/>
        </p:spPr>
        <p:style>
          <a:lnRef idx="2">
            <a:schemeClr val="accent1"/>
          </a:lnRef>
          <a:fillRef idx="0">
            <a:schemeClr val="accent1"/>
          </a:fillRef>
          <a:effectRef idx="1">
            <a:schemeClr val="accent1"/>
          </a:effectRef>
          <a:fontRef idx="minor">
            <a:schemeClr val="tx1"/>
          </a:fontRef>
        </p:style>
      </p:cxnSp>
      <p:sp>
        <p:nvSpPr>
          <p:cNvPr id="12" name="Tijdelijke aanduiding voor dianummer 5"/>
          <p:cNvSpPr>
            <a:spLocks noGrp="1"/>
          </p:cNvSpPr>
          <p:nvPr>
            <p:ph type="sldNum" sz="quarter" idx="4"/>
          </p:nvPr>
        </p:nvSpPr>
        <p:spPr>
          <a:xfrm>
            <a:off x="6904089" y="6406486"/>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rgbClr val="2D3589"/>
                </a:solidFill>
                <a:latin typeface="Verdana"/>
                <a:ea typeface="+mn-ea"/>
                <a:cs typeface="Verdana"/>
              </a:defRPr>
            </a:lvl1pPr>
          </a:lstStyle>
          <a:p>
            <a:fld id="{CAF23DE8-0325-584C-B93E-39F9D5879AC5}" type="slidenum">
              <a:rPr lang="nl-NL" smtClean="0"/>
              <a:pPr/>
              <a:t>‹#›</a:t>
            </a:fld>
            <a:endParaRPr lang="nl-N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a:p>
        </p:txBody>
      </p:sp>
      <p:sp>
        <p:nvSpPr>
          <p:cNvPr id="4" name="Tijdelijke aanduiding voor datum 3"/>
          <p:cNvSpPr>
            <a:spLocks noGrp="1"/>
          </p:cNvSpPr>
          <p:nvPr>
            <p:ph type="dt" sz="half" idx="14"/>
          </p:nvPr>
        </p:nvSpPr>
        <p:spPr/>
        <p:txBody>
          <a:bodyPr/>
          <a:lstStyle>
            <a:lvl1pPr>
              <a:defRPr/>
            </a:lvl1pPr>
          </a:lstStyle>
          <a:p>
            <a:fld id="{727EDFBF-9AA4-434A-959C-FD1D02689606}" type="datetime1">
              <a:rPr lang="nl-NL" smtClean="0"/>
              <a:t>17-9-2014</a:t>
            </a:fld>
            <a:endParaRPr lang="nl-NL"/>
          </a:p>
        </p:txBody>
      </p:sp>
      <p:sp>
        <p:nvSpPr>
          <p:cNvPr id="5" name="Tijdelijke aanduiding voor voettekst 4"/>
          <p:cNvSpPr>
            <a:spLocks noGrp="1"/>
          </p:cNvSpPr>
          <p:nvPr>
            <p:ph type="ftr" sz="quarter" idx="15"/>
          </p:nvPr>
        </p:nvSpPr>
        <p:spPr/>
        <p:txBody>
          <a:bodyPr/>
          <a:lstStyle>
            <a:lvl1pPr>
              <a:defRPr/>
            </a:lvl1pPr>
          </a:lstStyle>
          <a:p>
            <a:endParaRPr lang="nl-NL"/>
          </a:p>
        </p:txBody>
      </p:sp>
      <p:cxnSp>
        <p:nvCxnSpPr>
          <p:cNvPr id="8" name="Straight Connector 4"/>
          <p:cNvCxnSpPr/>
          <p:nvPr/>
        </p:nvCxnSpPr>
        <p:spPr>
          <a:xfrm>
            <a:off x="712788" y="927100"/>
            <a:ext cx="7683500" cy="0"/>
          </a:xfrm>
          <a:prstGeom prst="line">
            <a:avLst/>
          </a:prstGeom>
          <a:ln>
            <a:solidFill>
              <a:srgbClr val="FF9900"/>
            </a:solidFill>
          </a:ln>
          <a:effectLst/>
        </p:spPr>
        <p:style>
          <a:lnRef idx="2">
            <a:schemeClr val="accent1"/>
          </a:lnRef>
          <a:fillRef idx="0">
            <a:schemeClr val="accent1"/>
          </a:fillRef>
          <a:effectRef idx="1">
            <a:schemeClr val="accent1"/>
          </a:effectRef>
          <a:fontRef idx="minor">
            <a:schemeClr val="tx1"/>
          </a:fontRef>
        </p:style>
      </p:cxnSp>
      <p:sp>
        <p:nvSpPr>
          <p:cNvPr id="9" name="Tijdelijke aanduiding voor dianummer 5"/>
          <p:cNvSpPr>
            <a:spLocks noGrp="1"/>
          </p:cNvSpPr>
          <p:nvPr>
            <p:ph type="sldNum" sz="quarter" idx="4"/>
          </p:nvPr>
        </p:nvSpPr>
        <p:spPr>
          <a:xfrm>
            <a:off x="6904089" y="6406486"/>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rgbClr val="2D3589"/>
                </a:solidFill>
                <a:latin typeface="Verdana"/>
                <a:ea typeface="+mn-ea"/>
                <a:cs typeface="Verdana"/>
              </a:defRPr>
            </a:lvl1pPr>
          </a:lstStyle>
          <a:p>
            <a:fld id="{CAF23DE8-0325-584C-B93E-39F9D5879AC5}" type="slidenum">
              <a:rPr lang="nl-NL" smtClean="0"/>
              <a:pPr/>
              <a:t>‹#›</a:t>
            </a:fld>
            <a:endParaRPr lang="nl-NL"/>
          </a:p>
        </p:txBody>
      </p:sp>
      <p:sp>
        <p:nvSpPr>
          <p:cNvPr id="13" name="Tijdelijke aanduiding voor media 7"/>
          <p:cNvSpPr>
            <a:spLocks noGrp="1"/>
          </p:cNvSpPr>
          <p:nvPr>
            <p:ph type="media" sz="quarter" idx="17"/>
          </p:nvPr>
        </p:nvSpPr>
        <p:spPr>
          <a:xfrm>
            <a:off x="639763" y="1125223"/>
            <a:ext cx="7756525" cy="5066313"/>
          </a:xfrm>
        </p:spPr>
        <p:txBody>
          <a:bodyPr/>
          <a:lstStyle/>
          <a:p>
            <a:r>
              <a:rPr lang="nl-NL" smtClean="0"/>
              <a:t>Klik op het pictogram als u media wilt toevoegen</a:t>
            </a:r>
            <a:endParaRPr lang="nl-N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a:p>
        </p:txBody>
      </p:sp>
      <p:sp>
        <p:nvSpPr>
          <p:cNvPr id="4" name="Tijdelijke aanduiding voor datum 3"/>
          <p:cNvSpPr>
            <a:spLocks noGrp="1"/>
          </p:cNvSpPr>
          <p:nvPr>
            <p:ph type="dt" sz="half" idx="14"/>
          </p:nvPr>
        </p:nvSpPr>
        <p:spPr/>
        <p:txBody>
          <a:bodyPr/>
          <a:lstStyle>
            <a:lvl1pPr>
              <a:defRPr/>
            </a:lvl1pPr>
          </a:lstStyle>
          <a:p>
            <a:fld id="{66B77183-9980-45FD-8BCD-B8252493843C}" type="datetime1">
              <a:rPr lang="nl-NL" smtClean="0"/>
              <a:t>17-9-2014</a:t>
            </a:fld>
            <a:endParaRPr lang="nl-NL"/>
          </a:p>
        </p:txBody>
      </p:sp>
      <p:sp>
        <p:nvSpPr>
          <p:cNvPr id="5" name="Tijdelijke aanduiding voor voettekst 4"/>
          <p:cNvSpPr>
            <a:spLocks noGrp="1"/>
          </p:cNvSpPr>
          <p:nvPr>
            <p:ph type="ftr" sz="quarter" idx="15"/>
          </p:nvPr>
        </p:nvSpPr>
        <p:spPr/>
        <p:txBody>
          <a:bodyPr/>
          <a:lstStyle>
            <a:lvl1pPr>
              <a:defRPr/>
            </a:lvl1pPr>
          </a:lstStyle>
          <a:p>
            <a:endParaRPr lang="nl-NL"/>
          </a:p>
        </p:txBody>
      </p:sp>
      <p:cxnSp>
        <p:nvCxnSpPr>
          <p:cNvPr id="8" name="Straight Connector 4"/>
          <p:cNvCxnSpPr/>
          <p:nvPr/>
        </p:nvCxnSpPr>
        <p:spPr>
          <a:xfrm>
            <a:off x="712788" y="927100"/>
            <a:ext cx="7683500" cy="0"/>
          </a:xfrm>
          <a:prstGeom prst="line">
            <a:avLst/>
          </a:prstGeom>
          <a:ln>
            <a:solidFill>
              <a:srgbClr val="FF9900"/>
            </a:solidFill>
          </a:ln>
          <a:effectLst/>
        </p:spPr>
        <p:style>
          <a:lnRef idx="2">
            <a:schemeClr val="accent1"/>
          </a:lnRef>
          <a:fillRef idx="0">
            <a:schemeClr val="accent1"/>
          </a:fillRef>
          <a:effectRef idx="1">
            <a:schemeClr val="accent1"/>
          </a:effectRef>
          <a:fontRef idx="minor">
            <a:schemeClr val="tx1"/>
          </a:fontRef>
        </p:style>
      </p:cxnSp>
      <p:sp>
        <p:nvSpPr>
          <p:cNvPr id="9" name="Tijdelijke aanduiding voor dianummer 5"/>
          <p:cNvSpPr>
            <a:spLocks noGrp="1"/>
          </p:cNvSpPr>
          <p:nvPr>
            <p:ph type="sldNum" sz="quarter" idx="4"/>
          </p:nvPr>
        </p:nvSpPr>
        <p:spPr>
          <a:xfrm>
            <a:off x="6904089" y="6406486"/>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rgbClr val="2D3589"/>
                </a:solidFill>
                <a:latin typeface="Verdana"/>
                <a:ea typeface="+mn-ea"/>
                <a:cs typeface="Verdana"/>
              </a:defRPr>
            </a:lvl1pPr>
          </a:lstStyle>
          <a:p>
            <a:fld id="{CAF23DE8-0325-584C-B93E-39F9D5879AC5}" type="slidenum">
              <a:rPr lang="nl-NL" smtClean="0"/>
              <a:pPr/>
              <a:t>‹#›</a:t>
            </a:fld>
            <a:endParaRPr lang="nl-NL"/>
          </a:p>
        </p:txBody>
      </p:sp>
    </p:spTree>
    <p:extLst>
      <p:ext uri="{BB962C8B-B14F-4D97-AF65-F5344CB8AC3E}">
        <p14:creationId xmlns:p14="http://schemas.microsoft.com/office/powerpoint/2010/main" val="3007500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dia with subtitle and short body">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dirty="0"/>
          </a:p>
        </p:txBody>
      </p:sp>
      <p:sp>
        <p:nvSpPr>
          <p:cNvPr id="3" name="Tijdelijke aanduiding voor inhoud 2"/>
          <p:cNvSpPr>
            <a:spLocks noGrp="1"/>
          </p:cNvSpPr>
          <p:nvPr>
            <p:ph idx="1"/>
          </p:nvPr>
        </p:nvSpPr>
        <p:spPr>
          <a:xfrm>
            <a:off x="639764" y="1754223"/>
            <a:ext cx="7756524" cy="639207"/>
          </a:xfrm>
        </p:spPr>
        <p:txBody>
          <a:bodyPr/>
          <a:lstStyle/>
          <a:p>
            <a:pPr lvl="0"/>
            <a:r>
              <a:rPr lang="nl-NL" smtClean="0"/>
              <a:t>Klik om de tekststijl van het model te bewerken</a:t>
            </a:r>
          </a:p>
        </p:txBody>
      </p:sp>
      <p:sp>
        <p:nvSpPr>
          <p:cNvPr id="8" name="Tijdelijke aanduiding voor inhoud 2"/>
          <p:cNvSpPr>
            <a:spLocks noGrp="1"/>
          </p:cNvSpPr>
          <p:nvPr>
            <p:ph idx="13"/>
          </p:nvPr>
        </p:nvSpPr>
        <p:spPr>
          <a:xfrm>
            <a:off x="639765" y="1125223"/>
            <a:ext cx="7756524" cy="563628"/>
          </a:xfrm>
        </p:spPr>
        <p:txBody>
          <a:bodyPr/>
          <a:lstStyle>
            <a:lvl1pPr>
              <a:defRPr cap="none">
                <a:solidFill>
                  <a:srgbClr val="2D3589"/>
                </a:solidFill>
              </a:defRPr>
            </a:lvl1pPr>
            <a:lvl2pPr>
              <a:defRPr cap="all">
                <a:solidFill>
                  <a:srgbClr val="2D3589"/>
                </a:solidFill>
              </a:defRPr>
            </a:lvl2pPr>
            <a:lvl3pPr>
              <a:defRPr cap="all">
                <a:solidFill>
                  <a:srgbClr val="2D3589"/>
                </a:solidFill>
              </a:defRPr>
            </a:lvl3pPr>
            <a:lvl4pPr>
              <a:defRPr cap="all">
                <a:solidFill>
                  <a:srgbClr val="2D3589"/>
                </a:solidFill>
              </a:defRPr>
            </a:lvl4pPr>
            <a:lvl5pPr>
              <a:defRPr cap="all">
                <a:solidFill>
                  <a:srgbClr val="2D3589"/>
                </a:solidFill>
              </a:defRPr>
            </a:lvl5pPr>
          </a:lstStyle>
          <a:p>
            <a:pPr lvl="0"/>
            <a:r>
              <a:rPr lang="nl-NL" dirty="0" smtClean="0"/>
              <a:t>Klik om de tekststijl van het model te bewerken</a:t>
            </a:r>
          </a:p>
        </p:txBody>
      </p:sp>
      <p:sp>
        <p:nvSpPr>
          <p:cNvPr id="6" name="Tijdelijke aanduiding voor datum 3"/>
          <p:cNvSpPr>
            <a:spLocks noGrp="1"/>
          </p:cNvSpPr>
          <p:nvPr>
            <p:ph type="dt" sz="half" idx="15"/>
          </p:nvPr>
        </p:nvSpPr>
        <p:spPr/>
        <p:txBody>
          <a:bodyPr/>
          <a:lstStyle>
            <a:lvl1pPr>
              <a:defRPr/>
            </a:lvl1pPr>
          </a:lstStyle>
          <a:p>
            <a:fld id="{FBEC0244-CBCD-4A63-A774-E38C84E941F3}" type="datetime1">
              <a:rPr lang="nl-NL" smtClean="0"/>
              <a:t>17-9-2014</a:t>
            </a:fld>
            <a:endParaRPr lang="nl-NL"/>
          </a:p>
        </p:txBody>
      </p:sp>
      <p:sp>
        <p:nvSpPr>
          <p:cNvPr id="7" name="Tijdelijke aanduiding voor voettekst 4"/>
          <p:cNvSpPr>
            <a:spLocks noGrp="1"/>
          </p:cNvSpPr>
          <p:nvPr>
            <p:ph type="ftr" sz="quarter" idx="16"/>
          </p:nvPr>
        </p:nvSpPr>
        <p:spPr/>
        <p:txBody>
          <a:bodyPr/>
          <a:lstStyle>
            <a:lvl1pPr>
              <a:defRPr/>
            </a:lvl1pPr>
          </a:lstStyle>
          <a:p>
            <a:endParaRPr lang="nl-NL"/>
          </a:p>
        </p:txBody>
      </p:sp>
      <p:cxnSp>
        <p:nvCxnSpPr>
          <p:cNvPr id="11" name="Straight Connector 4"/>
          <p:cNvCxnSpPr/>
          <p:nvPr/>
        </p:nvCxnSpPr>
        <p:spPr>
          <a:xfrm>
            <a:off x="712788" y="927100"/>
            <a:ext cx="7683500" cy="0"/>
          </a:xfrm>
          <a:prstGeom prst="line">
            <a:avLst/>
          </a:prstGeom>
          <a:ln>
            <a:solidFill>
              <a:srgbClr val="FF9900"/>
            </a:solidFill>
          </a:ln>
          <a:effectLst/>
        </p:spPr>
        <p:style>
          <a:lnRef idx="2">
            <a:schemeClr val="accent1"/>
          </a:lnRef>
          <a:fillRef idx="0">
            <a:schemeClr val="accent1"/>
          </a:fillRef>
          <a:effectRef idx="1">
            <a:schemeClr val="accent1"/>
          </a:effectRef>
          <a:fontRef idx="minor">
            <a:schemeClr val="tx1"/>
          </a:fontRef>
        </p:style>
      </p:cxnSp>
      <p:sp>
        <p:nvSpPr>
          <p:cNvPr id="14" name="Tijdelijke aanduiding voor dianummer 5"/>
          <p:cNvSpPr>
            <a:spLocks noGrp="1"/>
          </p:cNvSpPr>
          <p:nvPr>
            <p:ph type="sldNum" sz="quarter" idx="4"/>
          </p:nvPr>
        </p:nvSpPr>
        <p:spPr>
          <a:xfrm>
            <a:off x="6904089" y="6406486"/>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rgbClr val="2D3589"/>
                </a:solidFill>
                <a:latin typeface="Verdana"/>
                <a:ea typeface="+mn-ea"/>
                <a:cs typeface="Verdana"/>
              </a:defRPr>
            </a:lvl1pPr>
          </a:lstStyle>
          <a:p>
            <a:fld id="{CAF23DE8-0325-584C-B93E-39F9D5879AC5}" type="slidenum">
              <a:rPr lang="nl-NL" smtClean="0"/>
              <a:pPr/>
              <a:t>‹#›</a:t>
            </a:fld>
            <a:endParaRPr lang="nl-NL"/>
          </a:p>
        </p:txBody>
      </p:sp>
      <p:sp>
        <p:nvSpPr>
          <p:cNvPr id="15" name="Tijdelijke aanduiding voor media 7"/>
          <p:cNvSpPr>
            <a:spLocks noGrp="1"/>
          </p:cNvSpPr>
          <p:nvPr>
            <p:ph type="media" sz="quarter" idx="18"/>
          </p:nvPr>
        </p:nvSpPr>
        <p:spPr>
          <a:xfrm>
            <a:off x="640163" y="2458803"/>
            <a:ext cx="7756140" cy="3732733"/>
          </a:xfrm>
        </p:spPr>
        <p:txBody>
          <a:bodyPr/>
          <a:lstStyle/>
          <a:p>
            <a:r>
              <a:rPr lang="nl-NL" smtClean="0"/>
              <a:t>Klik op het pictogram als u media wilt toevoegen</a:t>
            </a:r>
            <a:endParaRPr lang="nl-N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dia with short body">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dirty="0"/>
          </a:p>
        </p:txBody>
      </p:sp>
      <p:sp>
        <p:nvSpPr>
          <p:cNvPr id="10" name="Tijdelijke aanduiding voor inhoud 2"/>
          <p:cNvSpPr>
            <a:spLocks noGrp="1"/>
          </p:cNvSpPr>
          <p:nvPr>
            <p:ph idx="1"/>
          </p:nvPr>
        </p:nvSpPr>
        <p:spPr>
          <a:xfrm>
            <a:off x="639364" y="1119050"/>
            <a:ext cx="7756909" cy="639207"/>
          </a:xfrm>
        </p:spPr>
        <p:txBody>
          <a:bodyPr/>
          <a:lstStyle/>
          <a:p>
            <a:pPr lvl="0"/>
            <a:r>
              <a:rPr lang="nl-NL" smtClean="0"/>
              <a:t>Klik om de tekststijl van het model te bewerken</a:t>
            </a:r>
          </a:p>
        </p:txBody>
      </p:sp>
      <p:sp>
        <p:nvSpPr>
          <p:cNvPr id="5" name="Tijdelijke aanduiding voor datum 3"/>
          <p:cNvSpPr>
            <a:spLocks noGrp="1"/>
          </p:cNvSpPr>
          <p:nvPr>
            <p:ph type="dt" sz="half" idx="15"/>
          </p:nvPr>
        </p:nvSpPr>
        <p:spPr/>
        <p:txBody>
          <a:bodyPr/>
          <a:lstStyle>
            <a:lvl1pPr>
              <a:defRPr/>
            </a:lvl1pPr>
          </a:lstStyle>
          <a:p>
            <a:fld id="{4DD56172-F9AE-4BB7-8D94-5671A777FD13}" type="datetime1">
              <a:rPr lang="nl-NL" smtClean="0"/>
              <a:t>17-9-2014</a:t>
            </a:fld>
            <a:endParaRPr lang="nl-NL"/>
          </a:p>
        </p:txBody>
      </p:sp>
      <p:sp>
        <p:nvSpPr>
          <p:cNvPr id="6" name="Tijdelijke aanduiding voor voettekst 4"/>
          <p:cNvSpPr>
            <a:spLocks noGrp="1"/>
          </p:cNvSpPr>
          <p:nvPr>
            <p:ph type="ftr" sz="quarter" idx="16"/>
          </p:nvPr>
        </p:nvSpPr>
        <p:spPr/>
        <p:txBody>
          <a:bodyPr/>
          <a:lstStyle>
            <a:lvl1pPr>
              <a:defRPr/>
            </a:lvl1pPr>
          </a:lstStyle>
          <a:p>
            <a:endParaRPr lang="nl-NL"/>
          </a:p>
        </p:txBody>
      </p:sp>
      <p:cxnSp>
        <p:nvCxnSpPr>
          <p:cNvPr id="9" name="Straight Connector 4"/>
          <p:cNvCxnSpPr/>
          <p:nvPr/>
        </p:nvCxnSpPr>
        <p:spPr>
          <a:xfrm>
            <a:off x="712788" y="927100"/>
            <a:ext cx="7683500" cy="0"/>
          </a:xfrm>
          <a:prstGeom prst="line">
            <a:avLst/>
          </a:prstGeom>
          <a:ln>
            <a:solidFill>
              <a:srgbClr val="FF9900"/>
            </a:solidFill>
          </a:ln>
          <a:effectLst/>
        </p:spPr>
        <p:style>
          <a:lnRef idx="2">
            <a:schemeClr val="accent1"/>
          </a:lnRef>
          <a:fillRef idx="0">
            <a:schemeClr val="accent1"/>
          </a:fillRef>
          <a:effectRef idx="1">
            <a:schemeClr val="accent1"/>
          </a:effectRef>
          <a:fontRef idx="minor">
            <a:schemeClr val="tx1"/>
          </a:fontRef>
        </p:style>
      </p:cxnSp>
      <p:sp>
        <p:nvSpPr>
          <p:cNvPr id="12" name="Tijdelijke aanduiding voor dianummer 5"/>
          <p:cNvSpPr>
            <a:spLocks noGrp="1"/>
          </p:cNvSpPr>
          <p:nvPr>
            <p:ph type="sldNum" sz="quarter" idx="4"/>
          </p:nvPr>
        </p:nvSpPr>
        <p:spPr>
          <a:xfrm>
            <a:off x="6904089" y="6406486"/>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rgbClr val="2D3589"/>
                </a:solidFill>
                <a:latin typeface="Verdana"/>
                <a:ea typeface="+mn-ea"/>
                <a:cs typeface="Verdana"/>
              </a:defRPr>
            </a:lvl1pPr>
          </a:lstStyle>
          <a:p>
            <a:fld id="{CAF23DE8-0325-584C-B93E-39F9D5879AC5}" type="slidenum">
              <a:rPr lang="nl-NL" smtClean="0"/>
              <a:pPr/>
              <a:t>‹#›</a:t>
            </a:fld>
            <a:endParaRPr lang="nl-NL"/>
          </a:p>
        </p:txBody>
      </p:sp>
      <p:sp>
        <p:nvSpPr>
          <p:cNvPr id="14" name="Tijdelijke aanduiding voor media 7"/>
          <p:cNvSpPr>
            <a:spLocks noGrp="1"/>
          </p:cNvSpPr>
          <p:nvPr>
            <p:ph type="media" sz="quarter" idx="18"/>
          </p:nvPr>
        </p:nvSpPr>
        <p:spPr>
          <a:xfrm>
            <a:off x="639764" y="1823629"/>
            <a:ext cx="7756524" cy="4367907"/>
          </a:xfrm>
        </p:spPr>
        <p:txBody>
          <a:bodyPr/>
          <a:lstStyle/>
          <a:p>
            <a:r>
              <a:rPr lang="nl-NL" smtClean="0"/>
              <a:t>Klik op het pictogram als u media wilt toevoegen</a:t>
            </a:r>
            <a:endParaRPr lang="nl-NL"/>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2922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06472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paragraph">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37E74B9-F793-1749-8FE6-1D741809000E}" type="slidenum">
              <a:rPr lang="en-US" smtClean="0"/>
              <a:pPr/>
              <a:t>‹#›</a:t>
            </a:fld>
            <a:endParaRPr lang="en-US" dirty="0"/>
          </a:p>
        </p:txBody>
      </p:sp>
      <p:sp>
        <p:nvSpPr>
          <p:cNvPr id="8" name="Text Placeholder 6"/>
          <p:cNvSpPr>
            <a:spLocks noGrp="1"/>
          </p:cNvSpPr>
          <p:nvPr>
            <p:ph type="body" sz="quarter" idx="16" hasCustomPrompt="1"/>
          </p:nvPr>
        </p:nvSpPr>
        <p:spPr>
          <a:xfrm>
            <a:off x="1984437" y="627065"/>
            <a:ext cx="6493715" cy="450260"/>
          </a:xfrm>
          <a:prstGeom prst="rect">
            <a:avLst/>
          </a:prstGeom>
        </p:spPr>
        <p:txBody>
          <a:bodyPr vert="horz"/>
          <a:lstStyle>
            <a:lvl1pPr marL="0" indent="0">
              <a:buNone/>
              <a:defRPr sz="2000" baseline="0">
                <a:solidFill>
                  <a:srgbClr val="000090"/>
                </a:solidFill>
                <a:latin typeface="Verdana"/>
                <a:cs typeface="Verdana"/>
              </a:defRPr>
            </a:lvl1pPr>
            <a:lvl2pPr marL="457200" indent="0">
              <a:buNone/>
              <a:defRPr sz="3200">
                <a:solidFill>
                  <a:srgbClr val="000090"/>
                </a:solidFill>
                <a:latin typeface="Verdana"/>
                <a:cs typeface="Verdana"/>
              </a:defRPr>
            </a:lvl2pPr>
            <a:lvl3pPr marL="914400" indent="0">
              <a:buNone/>
              <a:defRPr sz="3200">
                <a:solidFill>
                  <a:srgbClr val="000090"/>
                </a:solidFill>
                <a:latin typeface="Verdana"/>
                <a:cs typeface="Verdana"/>
              </a:defRPr>
            </a:lvl3pPr>
            <a:lvl4pPr marL="1371600" indent="0">
              <a:buNone/>
              <a:defRPr sz="3200">
                <a:solidFill>
                  <a:srgbClr val="000090"/>
                </a:solidFill>
                <a:latin typeface="Verdana"/>
                <a:cs typeface="Verdana"/>
              </a:defRPr>
            </a:lvl4pPr>
            <a:lvl5pPr marL="1828800" indent="0">
              <a:buNone/>
              <a:defRPr sz="3200">
                <a:solidFill>
                  <a:srgbClr val="000090"/>
                </a:solidFill>
                <a:latin typeface="Verdana"/>
                <a:cs typeface="Verdana"/>
              </a:defRPr>
            </a:lvl5pPr>
          </a:lstStyle>
          <a:p>
            <a:pPr lvl="0"/>
            <a:r>
              <a:rPr lang="en-US" dirty="0" smtClean="0"/>
              <a:t>LOREM IPSUM DOLOR SIT AMET</a:t>
            </a:r>
            <a:endParaRPr lang="en-US" dirty="0"/>
          </a:p>
        </p:txBody>
      </p:sp>
      <p:sp>
        <p:nvSpPr>
          <p:cNvPr id="7" name="Text Placeholder 15"/>
          <p:cNvSpPr>
            <a:spLocks noGrp="1"/>
          </p:cNvSpPr>
          <p:nvPr>
            <p:ph type="body" sz="quarter" idx="17" hasCustomPrompt="1"/>
          </p:nvPr>
        </p:nvSpPr>
        <p:spPr>
          <a:xfrm>
            <a:off x="612375" y="1757739"/>
            <a:ext cx="7866464" cy="4681161"/>
          </a:xfrm>
          <a:prstGeom prst="rect">
            <a:avLst/>
          </a:prstGeom>
        </p:spPr>
        <p:txBody>
          <a:bodyPr vert="horz"/>
          <a:lstStyle>
            <a:lvl1pPr marL="0" indent="0">
              <a:buClr>
                <a:srgbClr val="FF9900"/>
              </a:buClr>
              <a:buFont typeface="Arial"/>
              <a:buNone/>
              <a:defRPr sz="1600">
                <a:solidFill>
                  <a:schemeClr val="tx1">
                    <a:lumMod val="65000"/>
                    <a:lumOff val="35000"/>
                  </a:schemeClr>
                </a:solidFill>
                <a:latin typeface="Verdana"/>
                <a:cs typeface="Verdana"/>
              </a:defRPr>
            </a:lvl1pPr>
            <a:lvl2pPr marL="742950" indent="-285750">
              <a:buFont typeface="Arial"/>
              <a:buChar char="•"/>
              <a:defRPr sz="1600" b="0">
                <a:solidFill>
                  <a:schemeClr val="tx1">
                    <a:lumMod val="65000"/>
                    <a:lumOff val="35000"/>
                  </a:schemeClr>
                </a:solidFill>
                <a:latin typeface="Verdana"/>
                <a:cs typeface="Verdana"/>
              </a:defRPr>
            </a:lvl2pPr>
            <a:lvl3pPr marL="914400" indent="0">
              <a:buNone/>
              <a:defRPr sz="1200">
                <a:solidFill>
                  <a:srgbClr val="595959"/>
                </a:solidFill>
                <a:latin typeface="Verdana"/>
                <a:cs typeface="Verdana"/>
              </a:defRPr>
            </a:lvl3pPr>
          </a:lstStyle>
          <a:p>
            <a:pPr lvl="0"/>
            <a:r>
              <a:rPr lang="en-US" dirty="0" smtClean="0"/>
              <a:t>Maecenas tempus, </a:t>
            </a:r>
            <a:r>
              <a:rPr lang="en-US" dirty="0" err="1" smtClean="0"/>
              <a:t>tellus</a:t>
            </a:r>
            <a:r>
              <a:rPr lang="en-US" dirty="0" smtClean="0"/>
              <a:t> </a:t>
            </a:r>
            <a:r>
              <a:rPr lang="en-US" dirty="0" err="1" smtClean="0"/>
              <a:t>eget</a:t>
            </a:r>
            <a:r>
              <a:rPr lang="en-US" dirty="0" smtClean="0"/>
              <a:t> </a:t>
            </a:r>
            <a:r>
              <a:rPr lang="en-US" dirty="0" err="1" smtClean="0"/>
              <a:t>condimentum</a:t>
            </a:r>
            <a:r>
              <a:rPr lang="en-US" dirty="0" smtClean="0"/>
              <a:t> </a:t>
            </a:r>
            <a:r>
              <a:rPr lang="en-US" dirty="0" err="1" smtClean="0"/>
              <a:t>rhoncus</a:t>
            </a:r>
            <a:r>
              <a:rPr lang="en-US" dirty="0" smtClean="0"/>
              <a:t>, </a:t>
            </a:r>
            <a:r>
              <a:rPr lang="en-US" dirty="0" err="1" smtClean="0"/>
              <a:t>sem</a:t>
            </a:r>
            <a:r>
              <a:rPr lang="en-US" dirty="0" smtClean="0"/>
              <a:t> quam semper </a:t>
            </a:r>
            <a:r>
              <a:rPr lang="en-US" dirty="0" err="1" smtClean="0"/>
              <a:t>libero</a:t>
            </a:r>
            <a:r>
              <a:rPr lang="en-US" dirty="0" smtClean="0"/>
              <a:t>, sit </a:t>
            </a:r>
            <a:r>
              <a:rPr lang="en-US" dirty="0" err="1" smtClean="0"/>
              <a:t>amet</a:t>
            </a:r>
            <a:r>
              <a:rPr lang="en-US" dirty="0" smtClean="0"/>
              <a:t> </a:t>
            </a:r>
            <a:r>
              <a:rPr lang="en-US" dirty="0" err="1" smtClean="0"/>
              <a:t>adipiscing</a:t>
            </a:r>
            <a:r>
              <a:rPr lang="en-US" dirty="0" smtClean="0"/>
              <a:t> </a:t>
            </a:r>
            <a:r>
              <a:rPr lang="en-US" dirty="0" err="1" smtClean="0"/>
              <a:t>sem</a:t>
            </a:r>
            <a:r>
              <a:rPr lang="en-US" dirty="0" smtClean="0"/>
              <a:t> </a:t>
            </a:r>
            <a:r>
              <a:rPr lang="en-US" dirty="0" err="1" smtClean="0"/>
              <a:t>neque</a:t>
            </a:r>
            <a:r>
              <a:rPr lang="en-US" dirty="0" smtClean="0"/>
              <a:t> </a:t>
            </a:r>
            <a:r>
              <a:rPr lang="en-US" dirty="0" err="1" smtClean="0"/>
              <a:t>sed</a:t>
            </a:r>
            <a:r>
              <a:rPr lang="en-US" dirty="0" smtClean="0"/>
              <a:t> </a:t>
            </a:r>
            <a:r>
              <a:rPr lang="en-US" dirty="0" err="1" smtClean="0"/>
              <a:t>ipsum</a:t>
            </a:r>
            <a:r>
              <a:rPr lang="en-US" dirty="0" smtClean="0"/>
              <a:t>. Nam quam </a:t>
            </a:r>
            <a:r>
              <a:rPr lang="en-US" dirty="0" err="1" smtClean="0"/>
              <a:t>nunc</a:t>
            </a:r>
            <a:r>
              <a:rPr lang="en-US" dirty="0" smtClean="0"/>
              <a:t>, </a:t>
            </a:r>
            <a:r>
              <a:rPr lang="en-US" dirty="0" err="1" smtClean="0"/>
              <a:t>blandit</a:t>
            </a:r>
            <a:r>
              <a:rPr lang="en-US" dirty="0" smtClean="0"/>
              <a:t> </a:t>
            </a:r>
            <a:r>
              <a:rPr lang="en-US" dirty="0" err="1" smtClean="0"/>
              <a:t>vel</a:t>
            </a:r>
            <a:r>
              <a:rPr lang="en-US" dirty="0" smtClean="0"/>
              <a:t>, </a:t>
            </a:r>
            <a:r>
              <a:rPr lang="en-US" dirty="0" err="1" smtClean="0"/>
              <a:t>luctus</a:t>
            </a:r>
            <a:r>
              <a:rPr lang="en-US" dirty="0" smtClean="0"/>
              <a:t> </a:t>
            </a:r>
            <a:r>
              <a:rPr lang="en-US" dirty="0" err="1" smtClean="0"/>
              <a:t>pulvinar</a:t>
            </a:r>
            <a:r>
              <a:rPr lang="en-US" dirty="0" smtClean="0"/>
              <a:t>, </a:t>
            </a:r>
            <a:r>
              <a:rPr lang="en-US" dirty="0" err="1" smtClean="0"/>
              <a:t>hendrerit</a:t>
            </a:r>
            <a:r>
              <a:rPr lang="en-US" dirty="0" smtClean="0"/>
              <a:t> id, </a:t>
            </a:r>
            <a:r>
              <a:rPr lang="en-US" dirty="0" err="1" smtClean="0"/>
              <a:t>lorem</a:t>
            </a:r>
            <a:r>
              <a:rPr lang="en-US" dirty="0" smtClean="0"/>
              <a:t>. Maecenas </a:t>
            </a:r>
            <a:r>
              <a:rPr lang="en-US" dirty="0" err="1" smtClean="0"/>
              <a:t>nec</a:t>
            </a:r>
            <a:r>
              <a:rPr lang="en-US" dirty="0" smtClean="0"/>
              <a:t> </a:t>
            </a:r>
            <a:r>
              <a:rPr lang="en-US" dirty="0" err="1" smtClean="0"/>
              <a:t>odio</a:t>
            </a:r>
            <a:r>
              <a:rPr lang="en-US" dirty="0" smtClean="0"/>
              <a:t> et ante </a:t>
            </a:r>
            <a:r>
              <a:rPr lang="en-US" dirty="0" err="1" smtClean="0"/>
              <a:t>tincidunt</a:t>
            </a:r>
            <a:r>
              <a:rPr lang="en-US" dirty="0" smtClean="0"/>
              <a:t> tempus. </a:t>
            </a:r>
            <a:r>
              <a:rPr lang="en-US" dirty="0" err="1" smtClean="0"/>
              <a:t>Donec</a:t>
            </a:r>
            <a:r>
              <a:rPr lang="en-US" dirty="0" smtClean="0"/>
              <a:t> vitae </a:t>
            </a:r>
            <a:r>
              <a:rPr lang="en-US" dirty="0" err="1" smtClean="0"/>
              <a:t>sapien</a:t>
            </a:r>
            <a:r>
              <a:rPr lang="en-US" dirty="0" smtClean="0"/>
              <a:t> </a:t>
            </a:r>
            <a:r>
              <a:rPr lang="en-US" dirty="0" err="1" smtClean="0"/>
              <a:t>ut</a:t>
            </a:r>
            <a:r>
              <a:rPr lang="en-US" dirty="0" smtClean="0"/>
              <a:t> </a:t>
            </a:r>
            <a:r>
              <a:rPr lang="en-US" dirty="0" err="1" smtClean="0"/>
              <a:t>libero</a:t>
            </a:r>
            <a:r>
              <a:rPr lang="en-US" dirty="0" smtClean="0"/>
              <a:t> </a:t>
            </a:r>
            <a:r>
              <a:rPr lang="en-US" dirty="0" err="1" smtClean="0"/>
              <a:t>venenatis</a:t>
            </a:r>
            <a:r>
              <a:rPr lang="en-US" dirty="0" smtClean="0"/>
              <a:t> </a:t>
            </a:r>
            <a:r>
              <a:rPr lang="en-US" dirty="0" err="1" smtClean="0"/>
              <a:t>faucibus</a:t>
            </a:r>
            <a:r>
              <a:rPr lang="en-US" dirty="0" smtClean="0"/>
              <a:t/>
            </a:r>
            <a:br>
              <a:rPr lang="en-US" dirty="0" smtClean="0"/>
            </a:br>
            <a:r>
              <a:rPr lang="en-US" dirty="0" err="1" smtClean="0"/>
              <a:t>Nullam</a:t>
            </a:r>
            <a:r>
              <a:rPr lang="en-US" dirty="0" smtClean="0"/>
              <a:t> </a:t>
            </a:r>
            <a:r>
              <a:rPr lang="en-US" dirty="0" err="1" smtClean="0"/>
              <a:t>quis</a:t>
            </a:r>
            <a:r>
              <a:rPr lang="en-US" dirty="0" smtClean="0"/>
              <a:t> ante. </a:t>
            </a:r>
            <a:r>
              <a:rPr lang="en-US" dirty="0" err="1" smtClean="0"/>
              <a:t>Etiam</a:t>
            </a:r>
            <a:r>
              <a:rPr lang="en-US" dirty="0" smtClean="0"/>
              <a:t> sit </a:t>
            </a:r>
            <a:r>
              <a:rPr lang="en-US" dirty="0" err="1" smtClean="0"/>
              <a:t>amet</a:t>
            </a:r>
            <a:r>
              <a:rPr lang="en-US" dirty="0" smtClean="0"/>
              <a:t> </a:t>
            </a:r>
            <a:r>
              <a:rPr lang="en-US" dirty="0" err="1" smtClean="0"/>
              <a:t>orci</a:t>
            </a:r>
            <a:r>
              <a:rPr lang="en-US" dirty="0" smtClean="0"/>
              <a:t> </a:t>
            </a:r>
            <a:r>
              <a:rPr lang="en-US" dirty="0" err="1" smtClean="0"/>
              <a:t>eget</a:t>
            </a:r>
            <a:r>
              <a:rPr lang="en-US" dirty="0" smtClean="0"/>
              <a:t> </a:t>
            </a:r>
            <a:r>
              <a:rPr lang="en-US" dirty="0" err="1" smtClean="0"/>
              <a:t>eros</a:t>
            </a:r>
            <a:r>
              <a:rPr lang="en-US" dirty="0" smtClean="0"/>
              <a:t> </a:t>
            </a:r>
            <a:r>
              <a:rPr lang="en-US" dirty="0" err="1" smtClean="0"/>
              <a:t>faucibus</a:t>
            </a:r>
            <a:r>
              <a:rPr lang="en-US" dirty="0" smtClean="0"/>
              <a:t> </a:t>
            </a:r>
            <a:r>
              <a:rPr lang="en-US" dirty="0" err="1" smtClean="0"/>
              <a:t>tincidunt</a:t>
            </a:r>
            <a:r>
              <a:rPr lang="en-US" dirty="0" smtClean="0"/>
              <a:t>. </a:t>
            </a:r>
            <a:r>
              <a:rPr lang="en-US" dirty="0" err="1" smtClean="0"/>
              <a:t>Duis</a:t>
            </a:r>
            <a:r>
              <a:rPr lang="en-US" dirty="0" smtClean="0"/>
              <a:t> </a:t>
            </a:r>
            <a:r>
              <a:rPr lang="en-US" dirty="0" err="1" smtClean="0"/>
              <a:t>leo</a:t>
            </a:r>
            <a:r>
              <a:rPr lang="en-US" dirty="0" smtClean="0"/>
              <a:t>. </a:t>
            </a:r>
            <a:r>
              <a:rPr lang="en-US" dirty="0" err="1" smtClean="0"/>
              <a:t>Sed</a:t>
            </a:r>
            <a:r>
              <a:rPr lang="en-US" dirty="0" smtClean="0"/>
              <a:t> </a:t>
            </a:r>
            <a:r>
              <a:rPr lang="en-US" dirty="0" err="1" smtClean="0"/>
              <a:t>fringilla</a:t>
            </a:r>
            <a:r>
              <a:rPr lang="en-US" dirty="0" smtClean="0"/>
              <a:t> </a:t>
            </a:r>
            <a:r>
              <a:rPr lang="en-US" dirty="0" err="1" smtClean="0"/>
              <a:t>mauris</a:t>
            </a:r>
            <a:r>
              <a:rPr lang="en-US" dirty="0" smtClean="0"/>
              <a:t> sit </a:t>
            </a:r>
            <a:r>
              <a:rPr lang="en-US" dirty="0" err="1" smtClean="0"/>
              <a:t>amet</a:t>
            </a:r>
            <a:r>
              <a:rPr lang="en-US" dirty="0" smtClean="0"/>
              <a:t> nib</a:t>
            </a:r>
          </a:p>
        </p:txBody>
      </p:sp>
    </p:spTree>
    <p:extLst>
      <p:ext uri="{BB962C8B-B14F-4D97-AF65-F5344CB8AC3E}">
        <p14:creationId xmlns:p14="http://schemas.microsoft.com/office/powerpoint/2010/main" val="285901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dirty="0"/>
          </a:p>
        </p:txBody>
      </p:sp>
      <p:sp>
        <p:nvSpPr>
          <p:cNvPr id="3" name="Tijdelijke aanduiding voor inhoud 2"/>
          <p:cNvSpPr>
            <a:spLocks noGrp="1"/>
          </p:cNvSpPr>
          <p:nvPr>
            <p:ph idx="1"/>
          </p:nvPr>
        </p:nvSpPr>
        <p:spPr>
          <a:xfrm>
            <a:off x="639763" y="1125224"/>
            <a:ext cx="7756525" cy="5075652"/>
          </a:xfrm>
        </p:spPr>
        <p:txBody>
          <a:bodyPr/>
          <a:lstStyle>
            <a:lvl1pPr marL="179388" indent="-179388">
              <a:buClr>
                <a:srgbClr val="FF9900"/>
              </a:buClr>
              <a:buFont typeface="Arial"/>
              <a:buChar char="•"/>
              <a:defRPr/>
            </a:lvl1pPr>
            <a:lvl2pPr marL="536575" indent="-177800">
              <a:buFont typeface="Arial"/>
              <a:buChar char="•"/>
              <a:defRPr/>
            </a:lvl2pPr>
            <a:lvl3pPr marL="635000" indent="98425">
              <a:buFont typeface="Arial"/>
              <a:buNone/>
              <a:defRPr sz="1200"/>
            </a:lvl3pPr>
            <a:lvl4pPr marL="635000" indent="98425">
              <a:buFont typeface="Arial"/>
              <a:buNone/>
              <a:defRPr sz="1200"/>
            </a:lvl4pPr>
            <a:lvl5pPr marL="635000" indent="98425">
              <a:buFont typeface="Arial"/>
              <a:buNone/>
              <a:defRPr sz="1200"/>
            </a:lvl5p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5" name="Tijdelijke aanduiding voor datum 3"/>
          <p:cNvSpPr>
            <a:spLocks noGrp="1"/>
          </p:cNvSpPr>
          <p:nvPr>
            <p:ph type="dt" sz="half" idx="14"/>
          </p:nvPr>
        </p:nvSpPr>
        <p:spPr/>
        <p:txBody>
          <a:bodyPr/>
          <a:lstStyle>
            <a:lvl1pPr>
              <a:defRPr/>
            </a:lvl1pPr>
          </a:lstStyle>
          <a:p>
            <a:fld id="{1EEE7BAE-F43A-4174-B90C-535603530B67}" type="datetime1">
              <a:rPr lang="nl-NL" smtClean="0"/>
              <a:t>17-9-2014</a:t>
            </a:fld>
            <a:endParaRPr lang="nl-NL" dirty="0"/>
          </a:p>
        </p:txBody>
      </p:sp>
      <p:sp>
        <p:nvSpPr>
          <p:cNvPr id="6" name="Tijdelijke aanduiding voor voettekst 4"/>
          <p:cNvSpPr>
            <a:spLocks noGrp="1"/>
          </p:cNvSpPr>
          <p:nvPr>
            <p:ph type="ftr" sz="quarter" idx="15"/>
          </p:nvPr>
        </p:nvSpPr>
        <p:spPr/>
        <p:txBody>
          <a:bodyPr/>
          <a:lstStyle>
            <a:lvl1pPr>
              <a:defRPr/>
            </a:lvl1pPr>
          </a:lstStyle>
          <a:p>
            <a:endParaRPr lang="nl-NL"/>
          </a:p>
        </p:txBody>
      </p:sp>
      <p:cxnSp>
        <p:nvCxnSpPr>
          <p:cNvPr id="10" name="Straight Connector 4"/>
          <p:cNvCxnSpPr/>
          <p:nvPr/>
        </p:nvCxnSpPr>
        <p:spPr>
          <a:xfrm>
            <a:off x="712788" y="927100"/>
            <a:ext cx="7683500" cy="0"/>
          </a:xfrm>
          <a:prstGeom prst="line">
            <a:avLst/>
          </a:prstGeom>
          <a:ln>
            <a:solidFill>
              <a:srgbClr val="FF9900"/>
            </a:solidFill>
          </a:ln>
          <a:effectLst/>
        </p:spPr>
        <p:style>
          <a:lnRef idx="2">
            <a:schemeClr val="accent1"/>
          </a:lnRef>
          <a:fillRef idx="0">
            <a:schemeClr val="accent1"/>
          </a:fillRef>
          <a:effectRef idx="1">
            <a:schemeClr val="accent1"/>
          </a:effectRef>
          <a:fontRef idx="minor">
            <a:schemeClr val="tx1"/>
          </a:fontRef>
        </p:style>
      </p:cxnSp>
      <p:sp>
        <p:nvSpPr>
          <p:cNvPr id="11" name="Tijdelijke aanduiding voor dianummer 5"/>
          <p:cNvSpPr>
            <a:spLocks noGrp="1"/>
          </p:cNvSpPr>
          <p:nvPr>
            <p:ph type="sldNum" sz="quarter" idx="4"/>
          </p:nvPr>
        </p:nvSpPr>
        <p:spPr>
          <a:xfrm>
            <a:off x="6904089" y="6406486"/>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rgbClr val="2D3589"/>
                </a:solidFill>
                <a:latin typeface="Verdana"/>
                <a:ea typeface="+mn-ea"/>
                <a:cs typeface="Verdana"/>
              </a:defRPr>
            </a:lvl1pPr>
          </a:lstStyle>
          <a:p>
            <a:fld id="{CAF23DE8-0325-584C-B93E-39F9D5879AC5}" type="slidenum">
              <a:rPr lang="nl-NL" smtClean="0"/>
              <a:pPr/>
              <a:t>‹#›</a:t>
            </a:fld>
            <a:endParaRPr lang="nl-NL" dirty="0"/>
          </a:p>
        </p:txBody>
      </p:sp>
    </p:spTree>
    <p:extLst>
      <p:ext uri="{BB962C8B-B14F-4D97-AF65-F5344CB8AC3E}">
        <p14:creationId xmlns:p14="http://schemas.microsoft.com/office/powerpoint/2010/main" val="41460637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737D38-5633-490C-95A7-B31BA42890C4}" type="datetimeFigureOut">
              <a:rPr lang="en-US" smtClean="0"/>
              <a:t>9/17/2014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7B3A5-3364-4B9B-99D3-AB75D548508E}" type="slidenum">
              <a:rPr lang="en-US" smtClean="0"/>
              <a:t>‹#›</a:t>
            </a:fld>
            <a:endParaRPr lang="en-US"/>
          </a:p>
        </p:txBody>
      </p:sp>
    </p:spTree>
    <p:extLst>
      <p:ext uri="{BB962C8B-B14F-4D97-AF65-F5344CB8AC3E}">
        <p14:creationId xmlns:p14="http://schemas.microsoft.com/office/powerpoint/2010/main" val="1485849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dy with subtitle and bullet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dirty="0"/>
          </a:p>
        </p:txBody>
      </p:sp>
      <p:sp>
        <p:nvSpPr>
          <p:cNvPr id="3" name="Tijdelijke aanduiding voor inhoud 2"/>
          <p:cNvSpPr>
            <a:spLocks noGrp="1"/>
          </p:cNvSpPr>
          <p:nvPr>
            <p:ph idx="1"/>
          </p:nvPr>
        </p:nvSpPr>
        <p:spPr>
          <a:xfrm>
            <a:off x="639763" y="1763812"/>
            <a:ext cx="7756525" cy="4437063"/>
          </a:xfrm>
        </p:spPr>
        <p:txBody>
          <a:bodyPr/>
          <a:lstStyle>
            <a:lvl1pPr marL="179388" indent="-179388">
              <a:buClr>
                <a:srgbClr val="FF9900"/>
              </a:buClr>
              <a:buFont typeface="Arial"/>
              <a:buChar char="•"/>
              <a:defRPr/>
            </a:lvl1pPr>
            <a:lvl2pPr marL="536575" indent="-177800">
              <a:buFont typeface="Arial"/>
              <a:buChar char="•"/>
              <a:defRPr/>
            </a:lvl2pPr>
            <a:lvl3pPr marL="635000" indent="98425">
              <a:buFont typeface="Arial"/>
              <a:buNone/>
              <a:defRPr sz="1200"/>
            </a:lvl3pPr>
            <a:lvl4pPr marL="635000" indent="98425">
              <a:buFont typeface="Arial"/>
              <a:buNone/>
              <a:defRPr sz="1200"/>
            </a:lvl4pPr>
            <a:lvl5pPr marL="635000" indent="98425">
              <a:buFont typeface="Arial"/>
              <a:buNone/>
              <a:defRPr sz="1200"/>
            </a:lvl5pPr>
          </a:lstStyle>
          <a:p>
            <a:pPr lvl="0"/>
            <a:r>
              <a:rPr lang="nl-NL" dirty="0" smtClean="0"/>
              <a:t>Klik om de tekststijl van het model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8" name="Tijdelijke aanduiding voor inhoud 2"/>
          <p:cNvSpPr>
            <a:spLocks noGrp="1"/>
          </p:cNvSpPr>
          <p:nvPr>
            <p:ph idx="13"/>
          </p:nvPr>
        </p:nvSpPr>
        <p:spPr>
          <a:xfrm>
            <a:off x="639763" y="1125223"/>
            <a:ext cx="7756525" cy="563628"/>
          </a:xfrm>
        </p:spPr>
        <p:txBody>
          <a:bodyPr/>
          <a:lstStyle>
            <a:lvl1pPr>
              <a:defRPr cap="none">
                <a:solidFill>
                  <a:srgbClr val="2D3589"/>
                </a:solidFill>
              </a:defRPr>
            </a:lvl1pPr>
            <a:lvl2pPr>
              <a:defRPr cap="all">
                <a:solidFill>
                  <a:srgbClr val="2D3589"/>
                </a:solidFill>
              </a:defRPr>
            </a:lvl2pPr>
            <a:lvl3pPr>
              <a:defRPr cap="all">
                <a:solidFill>
                  <a:srgbClr val="2D3589"/>
                </a:solidFill>
              </a:defRPr>
            </a:lvl3pPr>
            <a:lvl4pPr>
              <a:defRPr cap="all">
                <a:solidFill>
                  <a:srgbClr val="2D3589"/>
                </a:solidFill>
              </a:defRPr>
            </a:lvl4pPr>
            <a:lvl5pPr>
              <a:defRPr cap="all">
                <a:solidFill>
                  <a:srgbClr val="2D3589"/>
                </a:solidFill>
              </a:defRPr>
            </a:lvl5pPr>
          </a:lstStyle>
          <a:p>
            <a:pPr lvl="0"/>
            <a:r>
              <a:rPr lang="nl-NL" dirty="0" smtClean="0"/>
              <a:t>Klik om de tekststijl van het model te bewerken</a:t>
            </a:r>
          </a:p>
        </p:txBody>
      </p:sp>
      <p:sp>
        <p:nvSpPr>
          <p:cNvPr id="5" name="Tijdelijke aanduiding voor datum 3"/>
          <p:cNvSpPr>
            <a:spLocks noGrp="1"/>
          </p:cNvSpPr>
          <p:nvPr>
            <p:ph type="dt" sz="half" idx="14"/>
          </p:nvPr>
        </p:nvSpPr>
        <p:spPr/>
        <p:txBody>
          <a:bodyPr/>
          <a:lstStyle>
            <a:lvl1pPr>
              <a:defRPr/>
            </a:lvl1pPr>
          </a:lstStyle>
          <a:p>
            <a:fld id="{3E06203B-3B76-4F69-A0FA-23CD839600AC}" type="datetime1">
              <a:rPr lang="nl-NL" smtClean="0"/>
              <a:t>17-9-2014</a:t>
            </a:fld>
            <a:endParaRPr lang="nl-NL"/>
          </a:p>
        </p:txBody>
      </p:sp>
      <p:sp>
        <p:nvSpPr>
          <p:cNvPr id="6" name="Tijdelijke aanduiding voor voettekst 4"/>
          <p:cNvSpPr>
            <a:spLocks noGrp="1"/>
          </p:cNvSpPr>
          <p:nvPr>
            <p:ph type="ftr" sz="quarter" idx="15"/>
          </p:nvPr>
        </p:nvSpPr>
        <p:spPr/>
        <p:txBody>
          <a:bodyPr/>
          <a:lstStyle>
            <a:lvl1pPr>
              <a:defRPr/>
            </a:lvl1pPr>
          </a:lstStyle>
          <a:p>
            <a:endParaRPr lang="nl-NL"/>
          </a:p>
        </p:txBody>
      </p:sp>
      <p:cxnSp>
        <p:nvCxnSpPr>
          <p:cNvPr id="10" name="Straight Connector 4"/>
          <p:cNvCxnSpPr/>
          <p:nvPr/>
        </p:nvCxnSpPr>
        <p:spPr>
          <a:xfrm>
            <a:off x="712788" y="927100"/>
            <a:ext cx="7683500" cy="0"/>
          </a:xfrm>
          <a:prstGeom prst="line">
            <a:avLst/>
          </a:prstGeom>
          <a:ln>
            <a:solidFill>
              <a:srgbClr val="FF9900"/>
            </a:solidFill>
          </a:ln>
          <a:effectLst/>
        </p:spPr>
        <p:style>
          <a:lnRef idx="2">
            <a:schemeClr val="accent1"/>
          </a:lnRef>
          <a:fillRef idx="0">
            <a:schemeClr val="accent1"/>
          </a:fillRef>
          <a:effectRef idx="1">
            <a:schemeClr val="accent1"/>
          </a:effectRef>
          <a:fontRef idx="minor">
            <a:schemeClr val="tx1"/>
          </a:fontRef>
        </p:style>
      </p:cxnSp>
      <p:sp>
        <p:nvSpPr>
          <p:cNvPr id="11" name="Tijdelijke aanduiding voor dianummer 5"/>
          <p:cNvSpPr>
            <a:spLocks noGrp="1"/>
          </p:cNvSpPr>
          <p:nvPr>
            <p:ph type="sldNum" sz="quarter" idx="4"/>
          </p:nvPr>
        </p:nvSpPr>
        <p:spPr>
          <a:xfrm>
            <a:off x="6904089" y="6406486"/>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rgbClr val="2D3589"/>
                </a:solidFill>
                <a:latin typeface="Verdana"/>
                <a:ea typeface="+mn-ea"/>
                <a:cs typeface="Verdana"/>
              </a:defRPr>
            </a:lvl1pPr>
          </a:lstStyle>
          <a:p>
            <a:fld id="{CAF23DE8-0325-584C-B93E-39F9D5879AC5}" type="slidenum">
              <a:rPr lang="nl-NL" smtClean="0"/>
              <a:pPr/>
              <a:t>‹#›</a:t>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dirty="0"/>
          </a:p>
        </p:txBody>
      </p:sp>
      <p:sp>
        <p:nvSpPr>
          <p:cNvPr id="3" name="Tijdelijke aanduiding voor inhoud 2"/>
          <p:cNvSpPr>
            <a:spLocks noGrp="1"/>
          </p:cNvSpPr>
          <p:nvPr>
            <p:ph idx="1"/>
          </p:nvPr>
        </p:nvSpPr>
        <p:spPr>
          <a:xfrm>
            <a:off x="639763" y="1125224"/>
            <a:ext cx="3798114" cy="5075652"/>
          </a:xfrm>
        </p:spPr>
        <p:txBody>
          <a:bodyPr/>
          <a:lstStyle>
            <a:lvl1pPr marL="179388" indent="-179388">
              <a:buClr>
                <a:srgbClr val="FF9900"/>
              </a:buClr>
              <a:buFont typeface="Arial"/>
              <a:buChar char="•"/>
              <a:defRPr/>
            </a:lvl1pPr>
            <a:lvl2pPr marL="536575" indent="-177800">
              <a:buFont typeface="Arial"/>
              <a:buChar char="•"/>
              <a:defRPr/>
            </a:lvl2pPr>
            <a:lvl3pPr marL="635000" indent="98425">
              <a:buFont typeface="Arial"/>
              <a:buNone/>
              <a:defRPr sz="1200"/>
            </a:lvl3pPr>
            <a:lvl4pPr marL="635000" indent="98425">
              <a:buFont typeface="Arial"/>
              <a:buNone/>
              <a:defRPr sz="1200"/>
            </a:lvl4pPr>
            <a:lvl5pPr marL="635000" indent="98425">
              <a:buFont typeface="Arial"/>
              <a:buNone/>
              <a:defRPr sz="1200"/>
            </a:lvl5p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5" name="Tijdelijke aanduiding voor datum 3"/>
          <p:cNvSpPr>
            <a:spLocks noGrp="1"/>
          </p:cNvSpPr>
          <p:nvPr>
            <p:ph type="dt" sz="half" idx="14"/>
          </p:nvPr>
        </p:nvSpPr>
        <p:spPr/>
        <p:txBody>
          <a:bodyPr/>
          <a:lstStyle>
            <a:lvl1pPr>
              <a:defRPr/>
            </a:lvl1pPr>
          </a:lstStyle>
          <a:p>
            <a:fld id="{E6503EB7-21F3-4BDF-AC0B-5B1486BBF499}" type="datetime1">
              <a:rPr lang="nl-NL" smtClean="0"/>
              <a:t>17-9-2014</a:t>
            </a:fld>
            <a:endParaRPr lang="nl-NL"/>
          </a:p>
        </p:txBody>
      </p:sp>
      <p:sp>
        <p:nvSpPr>
          <p:cNvPr id="6" name="Tijdelijke aanduiding voor voettekst 4"/>
          <p:cNvSpPr>
            <a:spLocks noGrp="1"/>
          </p:cNvSpPr>
          <p:nvPr>
            <p:ph type="ftr" sz="quarter" idx="15"/>
          </p:nvPr>
        </p:nvSpPr>
        <p:spPr/>
        <p:txBody>
          <a:bodyPr/>
          <a:lstStyle>
            <a:lvl1pPr>
              <a:defRPr/>
            </a:lvl1pPr>
          </a:lstStyle>
          <a:p>
            <a:endParaRPr lang="nl-NL"/>
          </a:p>
        </p:txBody>
      </p:sp>
      <p:cxnSp>
        <p:nvCxnSpPr>
          <p:cNvPr id="10" name="Straight Connector 4"/>
          <p:cNvCxnSpPr/>
          <p:nvPr/>
        </p:nvCxnSpPr>
        <p:spPr>
          <a:xfrm>
            <a:off x="712788" y="927100"/>
            <a:ext cx="7683500" cy="0"/>
          </a:xfrm>
          <a:prstGeom prst="line">
            <a:avLst/>
          </a:prstGeom>
          <a:ln>
            <a:solidFill>
              <a:srgbClr val="FF9900"/>
            </a:solidFill>
          </a:ln>
          <a:effectLst/>
        </p:spPr>
        <p:style>
          <a:lnRef idx="2">
            <a:schemeClr val="accent1"/>
          </a:lnRef>
          <a:fillRef idx="0">
            <a:schemeClr val="accent1"/>
          </a:fillRef>
          <a:effectRef idx="1">
            <a:schemeClr val="accent1"/>
          </a:effectRef>
          <a:fontRef idx="minor">
            <a:schemeClr val="tx1"/>
          </a:fontRef>
        </p:style>
      </p:cxnSp>
      <p:sp>
        <p:nvSpPr>
          <p:cNvPr id="11" name="Tijdelijke aanduiding voor dianummer 5"/>
          <p:cNvSpPr>
            <a:spLocks noGrp="1"/>
          </p:cNvSpPr>
          <p:nvPr>
            <p:ph type="sldNum" sz="quarter" idx="4"/>
          </p:nvPr>
        </p:nvSpPr>
        <p:spPr>
          <a:xfrm>
            <a:off x="6904089" y="6406486"/>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rgbClr val="2D3589"/>
                </a:solidFill>
                <a:latin typeface="Verdana"/>
                <a:ea typeface="+mn-ea"/>
                <a:cs typeface="Verdana"/>
              </a:defRPr>
            </a:lvl1pPr>
          </a:lstStyle>
          <a:p>
            <a:fld id="{CAF23DE8-0325-584C-B93E-39F9D5879AC5}" type="slidenum">
              <a:rPr lang="nl-NL" smtClean="0"/>
              <a:pPr/>
              <a:t>‹#›</a:t>
            </a:fld>
            <a:endParaRPr lang="nl-NL"/>
          </a:p>
        </p:txBody>
      </p:sp>
      <p:sp>
        <p:nvSpPr>
          <p:cNvPr id="16" name="Tijdelijke aanduiding voor inhoud 2"/>
          <p:cNvSpPr>
            <a:spLocks noGrp="1"/>
          </p:cNvSpPr>
          <p:nvPr>
            <p:ph idx="17"/>
          </p:nvPr>
        </p:nvSpPr>
        <p:spPr>
          <a:xfrm>
            <a:off x="4598174" y="1125224"/>
            <a:ext cx="3798114" cy="5075652"/>
          </a:xfrm>
        </p:spPr>
        <p:txBody>
          <a:bodyPr/>
          <a:lstStyle>
            <a:lvl1pPr marL="179388" indent="-179388">
              <a:buClr>
                <a:srgbClr val="FF9900"/>
              </a:buClr>
              <a:buFont typeface="Arial"/>
              <a:buChar char="•"/>
              <a:defRPr/>
            </a:lvl1pPr>
            <a:lvl2pPr marL="536575" indent="-177800">
              <a:buFont typeface="Arial"/>
              <a:buChar char="•"/>
              <a:defRPr/>
            </a:lvl2pPr>
            <a:lvl3pPr marL="635000" indent="98425">
              <a:buFont typeface="Arial"/>
              <a:buNone/>
              <a:defRPr sz="1200"/>
            </a:lvl3pPr>
            <a:lvl4pPr marL="635000" indent="98425">
              <a:buFont typeface="Arial"/>
              <a:buNone/>
              <a:defRPr sz="1200"/>
            </a:lvl4pPr>
            <a:lvl5pPr marL="635000" indent="98425">
              <a:buFont typeface="Arial"/>
              <a:buNone/>
              <a:defRPr sz="1200"/>
            </a:lvl5p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Tree>
    <p:extLst>
      <p:ext uri="{BB962C8B-B14F-4D97-AF65-F5344CB8AC3E}">
        <p14:creationId xmlns:p14="http://schemas.microsoft.com/office/powerpoint/2010/main" val="865577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lgn="l">
              <a:defRPr/>
            </a:lvl1pPr>
          </a:lstStyle>
          <a:p>
            <a:r>
              <a:rPr lang="nl-NL" smtClean="0"/>
              <a:t>Titelstijl van model bewerken</a:t>
            </a:r>
            <a:endParaRPr lang="nl-NL" dirty="0"/>
          </a:p>
        </p:txBody>
      </p:sp>
      <p:sp>
        <p:nvSpPr>
          <p:cNvPr id="3" name="Tijdelijke aanduiding voor inhoud 2"/>
          <p:cNvSpPr>
            <a:spLocks noGrp="1"/>
          </p:cNvSpPr>
          <p:nvPr>
            <p:ph idx="1"/>
          </p:nvPr>
        </p:nvSpPr>
        <p:spPr>
          <a:xfrm>
            <a:off x="640163" y="1763812"/>
            <a:ext cx="3798000" cy="4437063"/>
          </a:xfrm>
        </p:spPr>
        <p:txBody>
          <a:bodyPr/>
          <a:lstStyle>
            <a:lvl1pPr marL="179388" indent="-179388" algn="l">
              <a:buClr>
                <a:srgbClr val="FF9900"/>
              </a:buClr>
              <a:buFont typeface="Arial"/>
              <a:buChar char="•"/>
              <a:defRPr/>
            </a:lvl1pPr>
            <a:lvl2pPr marL="536575" indent="-177800" algn="l">
              <a:buFont typeface="Arial"/>
              <a:buChar char="•"/>
              <a:defRPr/>
            </a:lvl2pPr>
            <a:lvl3pPr marL="635000" indent="98425" algn="l">
              <a:buFont typeface="Arial"/>
              <a:buNone/>
              <a:defRPr sz="1200"/>
            </a:lvl3pPr>
            <a:lvl4pPr marL="635000" indent="98425" algn="l">
              <a:buFont typeface="Arial"/>
              <a:buNone/>
              <a:defRPr sz="1200"/>
            </a:lvl4pPr>
            <a:lvl5pPr marL="635000" indent="98425" algn="l">
              <a:buFont typeface="Arial"/>
              <a:buNone/>
              <a:defRPr sz="1200"/>
            </a:lvl5p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8" name="Tijdelijke aanduiding voor inhoud 2"/>
          <p:cNvSpPr>
            <a:spLocks noGrp="1"/>
          </p:cNvSpPr>
          <p:nvPr>
            <p:ph idx="13"/>
          </p:nvPr>
        </p:nvSpPr>
        <p:spPr>
          <a:xfrm>
            <a:off x="639763" y="1125223"/>
            <a:ext cx="3798000" cy="563628"/>
          </a:xfrm>
        </p:spPr>
        <p:txBody>
          <a:bodyPr/>
          <a:lstStyle>
            <a:lvl1pPr algn="l">
              <a:defRPr cap="none">
                <a:solidFill>
                  <a:srgbClr val="2D3589"/>
                </a:solidFill>
              </a:defRPr>
            </a:lvl1pPr>
            <a:lvl2pPr>
              <a:defRPr cap="all">
                <a:solidFill>
                  <a:srgbClr val="2D3589"/>
                </a:solidFill>
              </a:defRPr>
            </a:lvl2pPr>
            <a:lvl3pPr>
              <a:defRPr cap="all">
                <a:solidFill>
                  <a:srgbClr val="2D3589"/>
                </a:solidFill>
              </a:defRPr>
            </a:lvl3pPr>
            <a:lvl4pPr>
              <a:defRPr cap="all">
                <a:solidFill>
                  <a:srgbClr val="2D3589"/>
                </a:solidFill>
              </a:defRPr>
            </a:lvl4pPr>
            <a:lvl5pPr>
              <a:defRPr cap="all">
                <a:solidFill>
                  <a:srgbClr val="2D3589"/>
                </a:solidFill>
              </a:defRPr>
            </a:lvl5pPr>
          </a:lstStyle>
          <a:p>
            <a:pPr lvl="0"/>
            <a:r>
              <a:rPr lang="nl-NL" dirty="0" smtClean="0"/>
              <a:t>Klik om de tekststijl van het model te bewerken</a:t>
            </a:r>
          </a:p>
        </p:txBody>
      </p:sp>
      <p:sp>
        <p:nvSpPr>
          <p:cNvPr id="5" name="Tijdelijke aanduiding voor datum 3"/>
          <p:cNvSpPr>
            <a:spLocks noGrp="1"/>
          </p:cNvSpPr>
          <p:nvPr>
            <p:ph type="dt" sz="half" idx="14"/>
          </p:nvPr>
        </p:nvSpPr>
        <p:spPr/>
        <p:txBody>
          <a:bodyPr/>
          <a:lstStyle>
            <a:lvl1pPr>
              <a:defRPr/>
            </a:lvl1pPr>
          </a:lstStyle>
          <a:p>
            <a:fld id="{BB7F6E6E-1FA1-48D1-8726-5760BFDF27E3}" type="datetime1">
              <a:rPr lang="nl-NL" smtClean="0"/>
              <a:t>17-9-2014</a:t>
            </a:fld>
            <a:endParaRPr lang="nl-NL"/>
          </a:p>
        </p:txBody>
      </p:sp>
      <p:sp>
        <p:nvSpPr>
          <p:cNvPr id="6" name="Tijdelijke aanduiding voor voettekst 4"/>
          <p:cNvSpPr>
            <a:spLocks noGrp="1"/>
          </p:cNvSpPr>
          <p:nvPr>
            <p:ph type="ftr" sz="quarter" idx="15"/>
          </p:nvPr>
        </p:nvSpPr>
        <p:spPr/>
        <p:txBody>
          <a:bodyPr/>
          <a:lstStyle>
            <a:lvl1pPr>
              <a:defRPr/>
            </a:lvl1pPr>
          </a:lstStyle>
          <a:p>
            <a:endParaRPr lang="nl-NL"/>
          </a:p>
        </p:txBody>
      </p:sp>
      <p:cxnSp>
        <p:nvCxnSpPr>
          <p:cNvPr id="10" name="Straight Connector 4"/>
          <p:cNvCxnSpPr/>
          <p:nvPr/>
        </p:nvCxnSpPr>
        <p:spPr>
          <a:xfrm>
            <a:off x="712788" y="927100"/>
            <a:ext cx="7683500" cy="0"/>
          </a:xfrm>
          <a:prstGeom prst="line">
            <a:avLst/>
          </a:prstGeom>
          <a:ln>
            <a:solidFill>
              <a:srgbClr val="FF9900"/>
            </a:solidFill>
          </a:ln>
          <a:effectLst/>
        </p:spPr>
        <p:style>
          <a:lnRef idx="2">
            <a:schemeClr val="accent1"/>
          </a:lnRef>
          <a:fillRef idx="0">
            <a:schemeClr val="accent1"/>
          </a:fillRef>
          <a:effectRef idx="1">
            <a:schemeClr val="accent1"/>
          </a:effectRef>
          <a:fontRef idx="minor">
            <a:schemeClr val="tx1"/>
          </a:fontRef>
        </p:style>
      </p:cxnSp>
      <p:sp>
        <p:nvSpPr>
          <p:cNvPr id="11" name="Tijdelijke aanduiding voor dianummer 5"/>
          <p:cNvSpPr>
            <a:spLocks noGrp="1"/>
          </p:cNvSpPr>
          <p:nvPr>
            <p:ph type="sldNum" sz="quarter" idx="4"/>
          </p:nvPr>
        </p:nvSpPr>
        <p:spPr>
          <a:xfrm>
            <a:off x="6904089" y="6406486"/>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rgbClr val="2D3589"/>
                </a:solidFill>
                <a:latin typeface="Verdana"/>
                <a:ea typeface="+mn-ea"/>
                <a:cs typeface="Verdana"/>
              </a:defRPr>
            </a:lvl1pPr>
          </a:lstStyle>
          <a:p>
            <a:fld id="{CAF23DE8-0325-584C-B93E-39F9D5879AC5}" type="slidenum">
              <a:rPr lang="nl-NL" smtClean="0"/>
              <a:pPr/>
              <a:t>‹#›</a:t>
            </a:fld>
            <a:endParaRPr lang="nl-NL"/>
          </a:p>
        </p:txBody>
      </p:sp>
      <p:sp>
        <p:nvSpPr>
          <p:cNvPr id="14" name="Tijdelijke aanduiding voor inhoud 2"/>
          <p:cNvSpPr>
            <a:spLocks noGrp="1"/>
          </p:cNvSpPr>
          <p:nvPr>
            <p:ph idx="16"/>
          </p:nvPr>
        </p:nvSpPr>
        <p:spPr>
          <a:xfrm>
            <a:off x="4598288" y="1763812"/>
            <a:ext cx="3798000" cy="4437063"/>
          </a:xfrm>
        </p:spPr>
        <p:txBody>
          <a:bodyPr/>
          <a:lstStyle>
            <a:lvl1pPr marL="179388" indent="-179388">
              <a:buClr>
                <a:srgbClr val="FF9900"/>
              </a:buClr>
              <a:buFont typeface="Arial"/>
              <a:buChar char="•"/>
              <a:defRPr/>
            </a:lvl1pPr>
            <a:lvl2pPr marL="536575" indent="-177800">
              <a:buFont typeface="Arial"/>
              <a:buChar char="•"/>
              <a:defRPr/>
            </a:lvl2pPr>
            <a:lvl3pPr marL="635000" indent="98425">
              <a:buFont typeface="Arial"/>
              <a:buNone/>
              <a:defRPr sz="1200"/>
            </a:lvl3pPr>
            <a:lvl4pPr marL="635000" indent="98425">
              <a:buFont typeface="Arial"/>
              <a:buNone/>
              <a:defRPr sz="1200"/>
            </a:lvl4pPr>
            <a:lvl5pPr marL="635000" indent="98425">
              <a:buFont typeface="Arial"/>
              <a:buNone/>
              <a:defRPr sz="1200"/>
            </a:lvl5p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15" name="Tijdelijke aanduiding voor inhoud 2"/>
          <p:cNvSpPr>
            <a:spLocks noGrp="1"/>
          </p:cNvSpPr>
          <p:nvPr>
            <p:ph idx="17"/>
          </p:nvPr>
        </p:nvSpPr>
        <p:spPr>
          <a:xfrm>
            <a:off x="4597888" y="1125223"/>
            <a:ext cx="3798000" cy="563628"/>
          </a:xfrm>
        </p:spPr>
        <p:txBody>
          <a:bodyPr/>
          <a:lstStyle>
            <a:lvl1pPr>
              <a:defRPr cap="none">
                <a:solidFill>
                  <a:srgbClr val="2D3589"/>
                </a:solidFill>
              </a:defRPr>
            </a:lvl1pPr>
            <a:lvl2pPr>
              <a:defRPr cap="all">
                <a:solidFill>
                  <a:srgbClr val="2D3589"/>
                </a:solidFill>
              </a:defRPr>
            </a:lvl2pPr>
            <a:lvl3pPr>
              <a:defRPr cap="all">
                <a:solidFill>
                  <a:srgbClr val="2D3589"/>
                </a:solidFill>
              </a:defRPr>
            </a:lvl3pPr>
            <a:lvl4pPr>
              <a:defRPr cap="all">
                <a:solidFill>
                  <a:srgbClr val="2D3589"/>
                </a:solidFill>
              </a:defRPr>
            </a:lvl4pPr>
            <a:lvl5pPr>
              <a:defRPr cap="all">
                <a:solidFill>
                  <a:srgbClr val="2D3589"/>
                </a:solidFill>
              </a:defRPr>
            </a:lvl5pPr>
          </a:lstStyle>
          <a:p>
            <a:pPr lvl="0"/>
            <a:r>
              <a:rPr lang="nl-NL" dirty="0" smtClean="0"/>
              <a:t>Klik om de tekststijl van het model te bewerken</a:t>
            </a:r>
          </a:p>
        </p:txBody>
      </p:sp>
    </p:spTree>
    <p:extLst>
      <p:ext uri="{BB962C8B-B14F-4D97-AF65-F5344CB8AC3E}">
        <p14:creationId xmlns:p14="http://schemas.microsoft.com/office/powerpoint/2010/main" val="221634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ody with subtitle, no bullet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dirty="0"/>
          </a:p>
        </p:txBody>
      </p:sp>
      <p:sp>
        <p:nvSpPr>
          <p:cNvPr id="3" name="Tijdelijke aanduiding voor inhoud 2"/>
          <p:cNvSpPr>
            <a:spLocks noGrp="1"/>
          </p:cNvSpPr>
          <p:nvPr>
            <p:ph idx="1"/>
          </p:nvPr>
        </p:nvSpPr>
        <p:spPr>
          <a:xfrm>
            <a:off x="639763" y="1763812"/>
            <a:ext cx="7756525" cy="4427724"/>
          </a:xfrm>
        </p:spPr>
        <p:txBody>
          <a:body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8" name="Tijdelijke aanduiding voor inhoud 2"/>
          <p:cNvSpPr>
            <a:spLocks noGrp="1"/>
          </p:cNvSpPr>
          <p:nvPr>
            <p:ph idx="13"/>
          </p:nvPr>
        </p:nvSpPr>
        <p:spPr>
          <a:xfrm>
            <a:off x="639763" y="1125223"/>
            <a:ext cx="7756525" cy="563628"/>
          </a:xfrm>
        </p:spPr>
        <p:txBody>
          <a:bodyPr/>
          <a:lstStyle>
            <a:lvl1pPr>
              <a:defRPr cap="none">
                <a:solidFill>
                  <a:srgbClr val="2D3589"/>
                </a:solidFill>
              </a:defRPr>
            </a:lvl1pPr>
            <a:lvl2pPr>
              <a:defRPr cap="all">
                <a:solidFill>
                  <a:srgbClr val="2D3589"/>
                </a:solidFill>
              </a:defRPr>
            </a:lvl2pPr>
            <a:lvl3pPr>
              <a:defRPr cap="all">
                <a:solidFill>
                  <a:srgbClr val="2D3589"/>
                </a:solidFill>
              </a:defRPr>
            </a:lvl3pPr>
            <a:lvl4pPr>
              <a:defRPr cap="all">
                <a:solidFill>
                  <a:srgbClr val="2D3589"/>
                </a:solidFill>
              </a:defRPr>
            </a:lvl4pPr>
            <a:lvl5pPr>
              <a:defRPr cap="all">
                <a:solidFill>
                  <a:srgbClr val="2D3589"/>
                </a:solidFill>
              </a:defRPr>
            </a:lvl5pPr>
          </a:lstStyle>
          <a:p>
            <a:pPr lvl="0"/>
            <a:r>
              <a:rPr lang="nl-NL" dirty="0" smtClean="0"/>
              <a:t>Klik om de tekststijl van het model te bewerken</a:t>
            </a:r>
          </a:p>
        </p:txBody>
      </p:sp>
      <p:sp>
        <p:nvSpPr>
          <p:cNvPr id="5" name="Tijdelijke aanduiding voor datum 3"/>
          <p:cNvSpPr>
            <a:spLocks noGrp="1"/>
          </p:cNvSpPr>
          <p:nvPr>
            <p:ph type="dt" sz="half" idx="14"/>
          </p:nvPr>
        </p:nvSpPr>
        <p:spPr/>
        <p:txBody>
          <a:bodyPr/>
          <a:lstStyle>
            <a:lvl1pPr>
              <a:defRPr/>
            </a:lvl1pPr>
          </a:lstStyle>
          <a:p>
            <a:fld id="{34AC623D-6DA4-4CE7-A882-BB9E104F39A6}" type="datetime1">
              <a:rPr lang="nl-NL" smtClean="0"/>
              <a:t>17-9-2014</a:t>
            </a:fld>
            <a:endParaRPr lang="nl-NL"/>
          </a:p>
        </p:txBody>
      </p:sp>
      <p:sp>
        <p:nvSpPr>
          <p:cNvPr id="6" name="Tijdelijke aanduiding voor voettekst 4"/>
          <p:cNvSpPr>
            <a:spLocks noGrp="1"/>
          </p:cNvSpPr>
          <p:nvPr>
            <p:ph type="ftr" sz="quarter" idx="15"/>
          </p:nvPr>
        </p:nvSpPr>
        <p:spPr/>
        <p:txBody>
          <a:bodyPr/>
          <a:lstStyle>
            <a:lvl1pPr>
              <a:defRPr/>
            </a:lvl1pPr>
          </a:lstStyle>
          <a:p>
            <a:endParaRPr lang="nl-NL"/>
          </a:p>
        </p:txBody>
      </p:sp>
      <p:cxnSp>
        <p:nvCxnSpPr>
          <p:cNvPr id="10" name="Straight Connector 4"/>
          <p:cNvCxnSpPr/>
          <p:nvPr/>
        </p:nvCxnSpPr>
        <p:spPr>
          <a:xfrm>
            <a:off x="712788" y="927100"/>
            <a:ext cx="7683500" cy="0"/>
          </a:xfrm>
          <a:prstGeom prst="line">
            <a:avLst/>
          </a:prstGeom>
          <a:ln>
            <a:solidFill>
              <a:srgbClr val="FF9900"/>
            </a:solidFill>
          </a:ln>
          <a:effectLst/>
        </p:spPr>
        <p:style>
          <a:lnRef idx="2">
            <a:schemeClr val="accent1"/>
          </a:lnRef>
          <a:fillRef idx="0">
            <a:schemeClr val="accent1"/>
          </a:fillRef>
          <a:effectRef idx="1">
            <a:schemeClr val="accent1"/>
          </a:effectRef>
          <a:fontRef idx="minor">
            <a:schemeClr val="tx1"/>
          </a:fontRef>
        </p:style>
      </p:cxnSp>
      <p:sp>
        <p:nvSpPr>
          <p:cNvPr id="12" name="Tijdelijke aanduiding voor dianummer 5"/>
          <p:cNvSpPr>
            <a:spLocks noGrp="1"/>
          </p:cNvSpPr>
          <p:nvPr>
            <p:ph type="sldNum" sz="quarter" idx="4"/>
          </p:nvPr>
        </p:nvSpPr>
        <p:spPr>
          <a:xfrm>
            <a:off x="6904089" y="6406486"/>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rgbClr val="2D3589"/>
                </a:solidFill>
                <a:latin typeface="Verdana"/>
                <a:ea typeface="+mn-ea"/>
                <a:cs typeface="Verdana"/>
              </a:defRPr>
            </a:lvl1pPr>
          </a:lstStyle>
          <a:p>
            <a:fld id="{CAF23DE8-0325-584C-B93E-39F9D5879AC5}" type="slidenum">
              <a:rPr lang="nl-NL" smtClean="0"/>
              <a:pPr/>
              <a:t>‹#›</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dy without bullet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a:p>
        </p:txBody>
      </p:sp>
      <p:sp>
        <p:nvSpPr>
          <p:cNvPr id="4" name="Tijdelijke aanduiding voor datum 3"/>
          <p:cNvSpPr>
            <a:spLocks noGrp="1"/>
          </p:cNvSpPr>
          <p:nvPr>
            <p:ph type="dt" sz="half" idx="10"/>
          </p:nvPr>
        </p:nvSpPr>
        <p:spPr/>
        <p:txBody>
          <a:bodyPr/>
          <a:lstStyle>
            <a:lvl1pPr>
              <a:defRPr/>
            </a:lvl1pPr>
          </a:lstStyle>
          <a:p>
            <a:fld id="{031BA03F-29F3-40D1-86A5-E2A190977794}" type="datetime1">
              <a:rPr lang="nl-NL" smtClean="0"/>
              <a:t>17-9-2014</a:t>
            </a:fld>
            <a:endParaRPr lang="nl-NL"/>
          </a:p>
        </p:txBody>
      </p:sp>
      <p:sp>
        <p:nvSpPr>
          <p:cNvPr id="5" name="Tijdelijke aanduiding voor voettekst 4"/>
          <p:cNvSpPr>
            <a:spLocks noGrp="1"/>
          </p:cNvSpPr>
          <p:nvPr>
            <p:ph type="ftr" sz="quarter" idx="11"/>
          </p:nvPr>
        </p:nvSpPr>
        <p:spPr/>
        <p:txBody>
          <a:bodyPr/>
          <a:lstStyle>
            <a:lvl1pPr>
              <a:defRPr/>
            </a:lvl1pPr>
          </a:lstStyle>
          <a:p>
            <a:endParaRPr lang="nl-NL"/>
          </a:p>
        </p:txBody>
      </p:sp>
      <p:cxnSp>
        <p:nvCxnSpPr>
          <p:cNvPr id="8" name="Straight Connector 4"/>
          <p:cNvCxnSpPr/>
          <p:nvPr/>
        </p:nvCxnSpPr>
        <p:spPr>
          <a:xfrm>
            <a:off x="712788" y="927100"/>
            <a:ext cx="7683500" cy="0"/>
          </a:xfrm>
          <a:prstGeom prst="line">
            <a:avLst/>
          </a:prstGeom>
          <a:ln>
            <a:solidFill>
              <a:srgbClr val="FF9900"/>
            </a:solidFill>
          </a:ln>
          <a:effectLst/>
        </p:spPr>
        <p:style>
          <a:lnRef idx="2">
            <a:schemeClr val="accent1"/>
          </a:lnRef>
          <a:fillRef idx="0">
            <a:schemeClr val="accent1"/>
          </a:fillRef>
          <a:effectRef idx="1">
            <a:schemeClr val="accent1"/>
          </a:effectRef>
          <a:fontRef idx="minor">
            <a:schemeClr val="tx1"/>
          </a:fontRef>
        </p:style>
      </p:cxnSp>
      <p:sp>
        <p:nvSpPr>
          <p:cNvPr id="9" name="Tijdelijke aanduiding voor dianummer 5"/>
          <p:cNvSpPr>
            <a:spLocks noGrp="1"/>
          </p:cNvSpPr>
          <p:nvPr>
            <p:ph type="sldNum" sz="quarter" idx="4"/>
          </p:nvPr>
        </p:nvSpPr>
        <p:spPr>
          <a:xfrm>
            <a:off x="6904089" y="6406486"/>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rgbClr val="2D3589"/>
                </a:solidFill>
                <a:latin typeface="Verdana"/>
                <a:ea typeface="+mn-ea"/>
                <a:cs typeface="Verdana"/>
              </a:defRPr>
            </a:lvl1pPr>
          </a:lstStyle>
          <a:p>
            <a:fld id="{CAF23DE8-0325-584C-B93E-39F9D5879AC5}" type="slidenum">
              <a:rPr lang="nl-NL" smtClean="0"/>
              <a:pPr/>
              <a:t>‹#›</a:t>
            </a:fld>
            <a:endParaRPr lang="nl-NL"/>
          </a:p>
        </p:txBody>
      </p:sp>
      <p:sp>
        <p:nvSpPr>
          <p:cNvPr id="15" name="Tijdelijke aanduiding voor inhoud 2"/>
          <p:cNvSpPr>
            <a:spLocks noGrp="1"/>
          </p:cNvSpPr>
          <p:nvPr>
            <p:ph idx="1"/>
          </p:nvPr>
        </p:nvSpPr>
        <p:spPr>
          <a:xfrm>
            <a:off x="639763" y="1125223"/>
            <a:ext cx="7756525" cy="5066313"/>
          </a:xfrm>
        </p:spPr>
        <p:txBody>
          <a:bodyPr/>
          <a:lstStyle>
            <a:lvl1pPr>
              <a:defRPr u="none"/>
            </a:lvl1pPr>
            <a:lvl2pPr>
              <a:defRPr u="none"/>
            </a:lvl2pPr>
            <a:lvl3pPr>
              <a:defRPr u="none"/>
            </a:lvl3pPr>
            <a:lvl4pPr>
              <a:defRPr u="none"/>
            </a:lvl4pPr>
            <a:lvl5pPr>
              <a:defRPr u="none"/>
            </a:lvl5p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a:p>
        </p:txBody>
      </p:sp>
      <p:sp>
        <p:nvSpPr>
          <p:cNvPr id="4" name="Tijdelijke aanduiding voor datum 3"/>
          <p:cNvSpPr>
            <a:spLocks noGrp="1"/>
          </p:cNvSpPr>
          <p:nvPr>
            <p:ph type="dt" sz="half" idx="14"/>
          </p:nvPr>
        </p:nvSpPr>
        <p:spPr/>
        <p:txBody>
          <a:bodyPr/>
          <a:lstStyle>
            <a:lvl1pPr>
              <a:defRPr/>
            </a:lvl1pPr>
          </a:lstStyle>
          <a:p>
            <a:fld id="{87E0A453-774A-4B9A-91BE-9C6EDB638597}" type="datetime1">
              <a:rPr lang="nl-NL" smtClean="0"/>
              <a:t>17-9-2014</a:t>
            </a:fld>
            <a:endParaRPr lang="nl-NL"/>
          </a:p>
        </p:txBody>
      </p:sp>
      <p:sp>
        <p:nvSpPr>
          <p:cNvPr id="5" name="Tijdelijke aanduiding voor voettekst 4"/>
          <p:cNvSpPr>
            <a:spLocks noGrp="1"/>
          </p:cNvSpPr>
          <p:nvPr>
            <p:ph type="ftr" sz="quarter" idx="15"/>
          </p:nvPr>
        </p:nvSpPr>
        <p:spPr/>
        <p:txBody>
          <a:bodyPr/>
          <a:lstStyle>
            <a:lvl1pPr>
              <a:defRPr/>
            </a:lvl1pPr>
          </a:lstStyle>
          <a:p>
            <a:endParaRPr lang="nl-NL"/>
          </a:p>
        </p:txBody>
      </p:sp>
      <p:cxnSp>
        <p:nvCxnSpPr>
          <p:cNvPr id="8" name="Straight Connector 4"/>
          <p:cNvCxnSpPr/>
          <p:nvPr/>
        </p:nvCxnSpPr>
        <p:spPr>
          <a:xfrm>
            <a:off x="712788" y="927100"/>
            <a:ext cx="7683500" cy="0"/>
          </a:xfrm>
          <a:prstGeom prst="line">
            <a:avLst/>
          </a:prstGeom>
          <a:ln>
            <a:solidFill>
              <a:srgbClr val="FF9900"/>
            </a:solidFill>
          </a:ln>
          <a:effectLst/>
        </p:spPr>
        <p:style>
          <a:lnRef idx="2">
            <a:schemeClr val="accent1"/>
          </a:lnRef>
          <a:fillRef idx="0">
            <a:schemeClr val="accent1"/>
          </a:fillRef>
          <a:effectRef idx="1">
            <a:schemeClr val="accent1"/>
          </a:effectRef>
          <a:fontRef idx="minor">
            <a:schemeClr val="tx1"/>
          </a:fontRef>
        </p:style>
      </p:cxnSp>
      <p:sp>
        <p:nvSpPr>
          <p:cNvPr id="10" name="Tijdelijke aanduiding voor dianummer 5"/>
          <p:cNvSpPr>
            <a:spLocks noGrp="1"/>
          </p:cNvSpPr>
          <p:nvPr>
            <p:ph type="sldNum" sz="quarter" idx="4"/>
          </p:nvPr>
        </p:nvSpPr>
        <p:spPr>
          <a:xfrm>
            <a:off x="6904089" y="6406486"/>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rgbClr val="2D3589"/>
                </a:solidFill>
                <a:latin typeface="Verdana"/>
                <a:ea typeface="+mn-ea"/>
                <a:cs typeface="Verdana"/>
              </a:defRPr>
            </a:lvl1pPr>
          </a:lstStyle>
          <a:p>
            <a:fld id="{CAF23DE8-0325-584C-B93E-39F9D5879AC5}" type="slidenum">
              <a:rPr lang="nl-NL" smtClean="0"/>
              <a:pPr/>
              <a:t>‹#›</a:t>
            </a:fld>
            <a:endParaRPr lang="nl-NL"/>
          </a:p>
        </p:txBody>
      </p:sp>
      <p:sp>
        <p:nvSpPr>
          <p:cNvPr id="13" name="Tijdelijke aanduiding voor afbeelding 7"/>
          <p:cNvSpPr>
            <a:spLocks noGrp="1"/>
          </p:cNvSpPr>
          <p:nvPr>
            <p:ph type="pic" sz="quarter" idx="13"/>
          </p:nvPr>
        </p:nvSpPr>
        <p:spPr>
          <a:xfrm>
            <a:off x="639764" y="1134918"/>
            <a:ext cx="7756524" cy="5056617"/>
          </a:xfrm>
        </p:spPr>
        <p:txBody>
          <a:bodyPr rtlCol="0">
            <a:normAutofit/>
          </a:bodyPr>
          <a:lstStyle/>
          <a:p>
            <a:pPr lvl="0"/>
            <a:r>
              <a:rPr lang="nl-NL" noProof="0" smtClean="0"/>
              <a:t>Sleep de afbeelding naar de tijdelijke aanduiding of klik op het pictogram als u een afbeelding wilt toevoegen</a:t>
            </a:r>
            <a:endParaRPr lang="nl-NL"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with subtitle and short body">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dirty="0"/>
          </a:p>
        </p:txBody>
      </p:sp>
      <p:sp>
        <p:nvSpPr>
          <p:cNvPr id="3" name="Tijdelijke aanduiding voor inhoud 2"/>
          <p:cNvSpPr>
            <a:spLocks noGrp="1"/>
          </p:cNvSpPr>
          <p:nvPr>
            <p:ph idx="1"/>
          </p:nvPr>
        </p:nvSpPr>
        <p:spPr>
          <a:xfrm>
            <a:off x="639364" y="1754223"/>
            <a:ext cx="7756908" cy="639207"/>
          </a:xfrm>
        </p:spPr>
        <p:txBody>
          <a:bodyPr/>
          <a:lstStyle/>
          <a:p>
            <a:pPr lvl="0"/>
            <a:r>
              <a:rPr lang="nl-NL" smtClean="0"/>
              <a:t>Klik om de tekststijl van het model te bewerken</a:t>
            </a:r>
          </a:p>
        </p:txBody>
      </p:sp>
      <p:sp>
        <p:nvSpPr>
          <p:cNvPr id="8" name="Tijdelijke aanduiding voor inhoud 2"/>
          <p:cNvSpPr>
            <a:spLocks noGrp="1"/>
          </p:cNvSpPr>
          <p:nvPr>
            <p:ph idx="13"/>
          </p:nvPr>
        </p:nvSpPr>
        <p:spPr>
          <a:xfrm>
            <a:off x="639365" y="1125223"/>
            <a:ext cx="7756908" cy="563628"/>
          </a:xfrm>
        </p:spPr>
        <p:txBody>
          <a:bodyPr/>
          <a:lstStyle>
            <a:lvl1pPr>
              <a:defRPr cap="none">
                <a:solidFill>
                  <a:srgbClr val="2D3589"/>
                </a:solidFill>
              </a:defRPr>
            </a:lvl1pPr>
            <a:lvl2pPr>
              <a:defRPr cap="all">
                <a:solidFill>
                  <a:srgbClr val="2D3589"/>
                </a:solidFill>
              </a:defRPr>
            </a:lvl2pPr>
            <a:lvl3pPr>
              <a:defRPr cap="all">
                <a:solidFill>
                  <a:srgbClr val="2D3589"/>
                </a:solidFill>
              </a:defRPr>
            </a:lvl3pPr>
            <a:lvl4pPr>
              <a:defRPr cap="all">
                <a:solidFill>
                  <a:srgbClr val="2D3589"/>
                </a:solidFill>
              </a:defRPr>
            </a:lvl4pPr>
            <a:lvl5pPr>
              <a:defRPr cap="all">
                <a:solidFill>
                  <a:srgbClr val="2D3589"/>
                </a:solidFill>
              </a:defRPr>
            </a:lvl5pPr>
          </a:lstStyle>
          <a:p>
            <a:pPr lvl="0"/>
            <a:r>
              <a:rPr lang="nl-NL" dirty="0" smtClean="0"/>
              <a:t>Klik om de tekststijl van het model te bewerken</a:t>
            </a:r>
          </a:p>
        </p:txBody>
      </p:sp>
      <p:sp>
        <p:nvSpPr>
          <p:cNvPr id="6" name="Tijdelijke aanduiding voor datum 3"/>
          <p:cNvSpPr>
            <a:spLocks noGrp="1"/>
          </p:cNvSpPr>
          <p:nvPr>
            <p:ph type="dt" sz="half" idx="15"/>
          </p:nvPr>
        </p:nvSpPr>
        <p:spPr/>
        <p:txBody>
          <a:bodyPr/>
          <a:lstStyle>
            <a:lvl1pPr>
              <a:defRPr/>
            </a:lvl1pPr>
          </a:lstStyle>
          <a:p>
            <a:fld id="{7D8913F9-6CBC-4454-A415-D76059A964E5}" type="datetime1">
              <a:rPr lang="nl-NL" smtClean="0"/>
              <a:t>17-9-2014</a:t>
            </a:fld>
            <a:endParaRPr lang="nl-NL"/>
          </a:p>
        </p:txBody>
      </p:sp>
      <p:sp>
        <p:nvSpPr>
          <p:cNvPr id="7" name="Tijdelijke aanduiding voor voettekst 4"/>
          <p:cNvSpPr>
            <a:spLocks noGrp="1"/>
          </p:cNvSpPr>
          <p:nvPr>
            <p:ph type="ftr" sz="quarter" idx="16"/>
          </p:nvPr>
        </p:nvSpPr>
        <p:spPr/>
        <p:txBody>
          <a:bodyPr/>
          <a:lstStyle>
            <a:lvl1pPr>
              <a:defRPr/>
            </a:lvl1pPr>
          </a:lstStyle>
          <a:p>
            <a:endParaRPr lang="nl-NL"/>
          </a:p>
        </p:txBody>
      </p:sp>
      <p:cxnSp>
        <p:nvCxnSpPr>
          <p:cNvPr id="12" name="Straight Connector 4"/>
          <p:cNvCxnSpPr/>
          <p:nvPr/>
        </p:nvCxnSpPr>
        <p:spPr>
          <a:xfrm>
            <a:off x="712788" y="927100"/>
            <a:ext cx="7683500" cy="0"/>
          </a:xfrm>
          <a:prstGeom prst="line">
            <a:avLst/>
          </a:prstGeom>
          <a:ln>
            <a:solidFill>
              <a:srgbClr val="FF9900"/>
            </a:solidFill>
          </a:ln>
          <a:effectLst/>
        </p:spPr>
        <p:style>
          <a:lnRef idx="2">
            <a:schemeClr val="accent1"/>
          </a:lnRef>
          <a:fillRef idx="0">
            <a:schemeClr val="accent1"/>
          </a:fillRef>
          <a:effectRef idx="1">
            <a:schemeClr val="accent1"/>
          </a:effectRef>
          <a:fontRef idx="minor">
            <a:schemeClr val="tx1"/>
          </a:fontRef>
        </p:style>
      </p:cxnSp>
      <p:sp>
        <p:nvSpPr>
          <p:cNvPr id="13" name="Tijdelijke aanduiding voor dianummer 5"/>
          <p:cNvSpPr>
            <a:spLocks noGrp="1"/>
          </p:cNvSpPr>
          <p:nvPr>
            <p:ph type="sldNum" sz="quarter" idx="4"/>
          </p:nvPr>
        </p:nvSpPr>
        <p:spPr>
          <a:xfrm>
            <a:off x="6904089" y="6406486"/>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rgbClr val="2D3589"/>
                </a:solidFill>
                <a:latin typeface="Verdana"/>
                <a:ea typeface="+mn-ea"/>
                <a:cs typeface="Verdana"/>
              </a:defRPr>
            </a:lvl1pPr>
          </a:lstStyle>
          <a:p>
            <a:fld id="{CAF23DE8-0325-584C-B93E-39F9D5879AC5}" type="slidenum">
              <a:rPr lang="nl-NL" smtClean="0"/>
              <a:pPr/>
              <a:t>‹#›</a:t>
            </a:fld>
            <a:endParaRPr lang="nl-NL"/>
          </a:p>
        </p:txBody>
      </p:sp>
      <p:sp>
        <p:nvSpPr>
          <p:cNvPr id="15" name="Tijdelijke aanduiding voor afbeelding 7"/>
          <p:cNvSpPr>
            <a:spLocks noGrp="1"/>
          </p:cNvSpPr>
          <p:nvPr>
            <p:ph type="pic" sz="quarter" idx="14"/>
          </p:nvPr>
        </p:nvSpPr>
        <p:spPr>
          <a:xfrm>
            <a:off x="639764" y="2456040"/>
            <a:ext cx="7756524" cy="3735496"/>
          </a:xfrm>
        </p:spPr>
        <p:txBody>
          <a:bodyPr rtlCol="0">
            <a:normAutofit/>
          </a:bodyPr>
          <a:lstStyle/>
          <a:p>
            <a:pPr lvl="0"/>
            <a:r>
              <a:rPr lang="nl-NL" noProof="0" smtClean="0"/>
              <a:t>Sleep de afbeelding naar de tijdelijke aanduiding of klik op het pictogram als u een afbeelding wilt toevoegen</a:t>
            </a:r>
            <a:endParaRPr lang="nl-NL"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639763" y="434975"/>
            <a:ext cx="7756525" cy="450850"/>
          </a:xfrm>
          <a:prstGeom prst="rect">
            <a:avLst/>
          </a:prstGeom>
        </p:spPr>
        <p:txBody>
          <a:bodyPr vert="horz" lIns="91440" tIns="45720" rIns="91440" bIns="45720" rtlCol="0" anchor="ctr">
            <a:noAutofit/>
          </a:bodyPr>
          <a:lstStyle/>
          <a:p>
            <a:r>
              <a:rPr lang="nl-NL" dirty="0" smtClean="0"/>
              <a:t>Titelstijl van model bewerken</a:t>
            </a:r>
            <a:endParaRPr lang="nl-NL" dirty="0"/>
          </a:p>
        </p:txBody>
      </p:sp>
      <p:sp>
        <p:nvSpPr>
          <p:cNvPr id="4099" name="Tijdelijke aanduiding voor tekst 2"/>
          <p:cNvSpPr>
            <a:spLocks noGrp="1"/>
          </p:cNvSpPr>
          <p:nvPr>
            <p:ph type="body" idx="1"/>
          </p:nvPr>
        </p:nvSpPr>
        <p:spPr bwMode="auto">
          <a:xfrm>
            <a:off x="639763" y="1689100"/>
            <a:ext cx="7756525" cy="4437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dirty="0"/>
              <a:t>Klik om de tekststijl van het model te bewerken</a:t>
            </a:r>
          </a:p>
          <a:p>
            <a:pPr lvl="1"/>
            <a:r>
              <a:rPr lang="nl-NL" dirty="0"/>
              <a:t>Tweede niveau</a:t>
            </a:r>
          </a:p>
          <a:p>
            <a:pPr lvl="2"/>
            <a:r>
              <a:rPr lang="nl-NL" dirty="0"/>
              <a:t>Derde </a:t>
            </a:r>
            <a:r>
              <a:rPr lang="nl-NL" dirty="0" smtClean="0"/>
              <a:t>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611136" y="6414082"/>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2D3589"/>
                </a:solidFill>
                <a:latin typeface="Verdana"/>
                <a:ea typeface="+mn-ea"/>
                <a:cs typeface="Verdana"/>
              </a:defRPr>
            </a:lvl1pPr>
          </a:lstStyle>
          <a:p>
            <a:fld id="{8AF3ECF3-E67C-443C-B927-60B83B27AE88}" type="datetime1">
              <a:rPr lang="nl-NL" smtClean="0"/>
              <a:t>17-9-2014</a:t>
            </a:fld>
            <a:endParaRPr lang="nl-NL"/>
          </a:p>
        </p:txBody>
      </p:sp>
      <p:sp>
        <p:nvSpPr>
          <p:cNvPr id="5" name="Tijdelijke aanduiding voor voettekst 4"/>
          <p:cNvSpPr>
            <a:spLocks noGrp="1"/>
          </p:cNvSpPr>
          <p:nvPr>
            <p:ph type="ftr" sz="quarter" idx="3"/>
          </p:nvPr>
        </p:nvSpPr>
        <p:spPr>
          <a:xfrm>
            <a:off x="3278136" y="6414082"/>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rgbClr val="2D3589"/>
                </a:solidFill>
                <a:latin typeface="Verdana"/>
                <a:ea typeface="+mn-ea"/>
                <a:cs typeface="Verdana"/>
              </a:defRPr>
            </a:lvl1pPr>
          </a:lstStyle>
          <a:p>
            <a:endParaRPr lang="nl-NL" dirty="0"/>
          </a:p>
        </p:txBody>
      </p:sp>
      <p:cxnSp>
        <p:nvCxnSpPr>
          <p:cNvPr id="6" name="Straight Connector 4"/>
          <p:cNvCxnSpPr/>
          <p:nvPr/>
        </p:nvCxnSpPr>
        <p:spPr>
          <a:xfrm>
            <a:off x="712788" y="927100"/>
            <a:ext cx="7683500" cy="1588"/>
          </a:xfrm>
          <a:prstGeom prst="line">
            <a:avLst/>
          </a:prstGeom>
          <a:ln>
            <a:solidFill>
              <a:srgbClr val="FF9900"/>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dianummer 5"/>
          <p:cNvSpPr>
            <a:spLocks noGrp="1"/>
          </p:cNvSpPr>
          <p:nvPr>
            <p:ph type="sldNum" sz="quarter" idx="4"/>
          </p:nvPr>
        </p:nvSpPr>
        <p:spPr>
          <a:xfrm>
            <a:off x="6904089" y="6406486"/>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rgbClr val="2D3589"/>
                </a:solidFill>
                <a:latin typeface="Verdana"/>
                <a:ea typeface="+mn-ea"/>
                <a:cs typeface="Verdana"/>
              </a:defRPr>
            </a:lvl1pPr>
          </a:lstStyle>
          <a:p>
            <a:fld id="{CAF23DE8-0325-584C-B93E-39F9D5879AC5}" type="slidenum">
              <a:rPr lang="nl-NL" smtClean="0"/>
              <a:pPr/>
              <a:t>‹#›</a:t>
            </a:fld>
            <a:endParaRPr lang="nl-NL" dirty="0"/>
          </a:p>
        </p:txBody>
      </p:sp>
      <p:pic>
        <p:nvPicPr>
          <p:cNvPr id="11" name="Afbeelding 10" descr="aimmslogo.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396288" y="141974"/>
            <a:ext cx="589460" cy="644478"/>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78" r:id="rId2"/>
    <p:sldLayoutId id="2147483663" r:id="rId3"/>
    <p:sldLayoutId id="2147483681" r:id="rId4"/>
    <p:sldLayoutId id="2147483680"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9" r:id="rId14"/>
    <p:sldLayoutId id="2147483672" r:id="rId15"/>
    <p:sldLayoutId id="2147483673" r:id="rId16"/>
    <p:sldLayoutId id="2147483676" r:id="rId17"/>
    <p:sldLayoutId id="2147483677" r:id="rId18"/>
    <p:sldLayoutId id="2147483682" r:id="rId19"/>
    <p:sldLayoutId id="2147483683" r:id="rId20"/>
  </p:sldLayoutIdLst>
  <p:hf hdr="0" ftr="0" dt="0"/>
  <p:txStyles>
    <p:titleStyle>
      <a:lvl1pPr algn="l" defTabSz="457200" rtl="0" eaLnBrk="1" fontAlgn="base" hangingPunct="1">
        <a:spcBef>
          <a:spcPct val="0"/>
        </a:spcBef>
        <a:spcAft>
          <a:spcPct val="0"/>
        </a:spcAft>
        <a:defRPr sz="2000" kern="1200" cap="none">
          <a:solidFill>
            <a:srgbClr val="2D3589"/>
          </a:solidFill>
          <a:latin typeface="Verdana"/>
          <a:ea typeface="ＭＳ Ｐゴシック" pitchFamily="-107" charset="-128"/>
          <a:cs typeface="Verdana"/>
        </a:defRPr>
      </a:lvl1pPr>
      <a:lvl2pPr algn="l" defTabSz="457200" rtl="0" eaLnBrk="1" fontAlgn="base" hangingPunct="1">
        <a:spcBef>
          <a:spcPct val="0"/>
        </a:spcBef>
        <a:spcAft>
          <a:spcPct val="0"/>
        </a:spcAft>
        <a:defRPr sz="2000">
          <a:solidFill>
            <a:srgbClr val="2D3589"/>
          </a:solidFill>
          <a:latin typeface="Verdana" pitchFamily="-107" charset="0"/>
          <a:ea typeface="ＭＳ Ｐゴシック" pitchFamily="-107" charset="-128"/>
        </a:defRPr>
      </a:lvl2pPr>
      <a:lvl3pPr algn="l" defTabSz="457200" rtl="0" eaLnBrk="1" fontAlgn="base" hangingPunct="1">
        <a:spcBef>
          <a:spcPct val="0"/>
        </a:spcBef>
        <a:spcAft>
          <a:spcPct val="0"/>
        </a:spcAft>
        <a:defRPr sz="2000">
          <a:solidFill>
            <a:srgbClr val="2D3589"/>
          </a:solidFill>
          <a:latin typeface="Verdana" pitchFamily="-107" charset="0"/>
          <a:ea typeface="ＭＳ Ｐゴシック" pitchFamily="-107" charset="-128"/>
        </a:defRPr>
      </a:lvl3pPr>
      <a:lvl4pPr algn="l" defTabSz="457200" rtl="0" eaLnBrk="1" fontAlgn="base" hangingPunct="1">
        <a:spcBef>
          <a:spcPct val="0"/>
        </a:spcBef>
        <a:spcAft>
          <a:spcPct val="0"/>
        </a:spcAft>
        <a:defRPr sz="2000">
          <a:solidFill>
            <a:srgbClr val="2D3589"/>
          </a:solidFill>
          <a:latin typeface="Verdana" pitchFamily="-107" charset="0"/>
          <a:ea typeface="ＭＳ Ｐゴシック" pitchFamily="-107" charset="-128"/>
        </a:defRPr>
      </a:lvl4pPr>
      <a:lvl5pPr algn="l" defTabSz="457200" rtl="0" eaLnBrk="1" fontAlgn="base" hangingPunct="1">
        <a:spcBef>
          <a:spcPct val="0"/>
        </a:spcBef>
        <a:spcAft>
          <a:spcPct val="0"/>
        </a:spcAft>
        <a:defRPr sz="2000">
          <a:solidFill>
            <a:srgbClr val="2D3589"/>
          </a:solidFill>
          <a:latin typeface="Verdana" pitchFamily="-107" charset="0"/>
          <a:ea typeface="ＭＳ Ｐゴシック" pitchFamily="-107" charset="-128"/>
        </a:defRPr>
      </a:lvl5pPr>
      <a:lvl6pPr marL="457200" algn="l" defTabSz="457200" rtl="0" eaLnBrk="1" fontAlgn="base" hangingPunct="1">
        <a:spcBef>
          <a:spcPct val="0"/>
        </a:spcBef>
        <a:spcAft>
          <a:spcPct val="0"/>
        </a:spcAft>
        <a:defRPr sz="2000">
          <a:solidFill>
            <a:srgbClr val="2D3589"/>
          </a:solidFill>
          <a:latin typeface="Verdana" pitchFamily="-107" charset="0"/>
          <a:ea typeface="ＭＳ Ｐゴシック" pitchFamily="-107" charset="-128"/>
        </a:defRPr>
      </a:lvl6pPr>
      <a:lvl7pPr marL="914400" algn="l" defTabSz="457200" rtl="0" eaLnBrk="1" fontAlgn="base" hangingPunct="1">
        <a:spcBef>
          <a:spcPct val="0"/>
        </a:spcBef>
        <a:spcAft>
          <a:spcPct val="0"/>
        </a:spcAft>
        <a:defRPr sz="2000">
          <a:solidFill>
            <a:srgbClr val="2D3589"/>
          </a:solidFill>
          <a:latin typeface="Verdana" pitchFamily="-107" charset="0"/>
          <a:ea typeface="ＭＳ Ｐゴシック" pitchFamily="-107" charset="-128"/>
        </a:defRPr>
      </a:lvl7pPr>
      <a:lvl8pPr marL="1371600" algn="l" defTabSz="457200" rtl="0" eaLnBrk="1" fontAlgn="base" hangingPunct="1">
        <a:spcBef>
          <a:spcPct val="0"/>
        </a:spcBef>
        <a:spcAft>
          <a:spcPct val="0"/>
        </a:spcAft>
        <a:defRPr sz="2000">
          <a:solidFill>
            <a:srgbClr val="2D3589"/>
          </a:solidFill>
          <a:latin typeface="Verdana" pitchFamily="-107" charset="0"/>
          <a:ea typeface="ＭＳ Ｐゴシック" pitchFamily="-107" charset="-128"/>
        </a:defRPr>
      </a:lvl8pPr>
      <a:lvl9pPr marL="1828800" algn="l" defTabSz="457200" rtl="0" eaLnBrk="1" fontAlgn="base" hangingPunct="1">
        <a:spcBef>
          <a:spcPct val="0"/>
        </a:spcBef>
        <a:spcAft>
          <a:spcPct val="0"/>
        </a:spcAft>
        <a:defRPr sz="2000">
          <a:solidFill>
            <a:srgbClr val="2D3589"/>
          </a:solidFill>
          <a:latin typeface="Verdana" pitchFamily="-107" charset="0"/>
          <a:ea typeface="ＭＳ Ｐゴシック" pitchFamily="-107" charset="-128"/>
        </a:defRPr>
      </a:lvl9pPr>
    </p:titleStyle>
    <p:bodyStyle>
      <a:lvl1pPr algn="l" defTabSz="457200" rtl="0" eaLnBrk="1" fontAlgn="base" hangingPunct="1">
        <a:spcBef>
          <a:spcPct val="20000"/>
        </a:spcBef>
        <a:spcAft>
          <a:spcPct val="0"/>
        </a:spcAft>
        <a:buFont typeface="Arial" pitchFamily="-107" charset="0"/>
        <a:defRPr sz="1600" kern="1200">
          <a:solidFill>
            <a:schemeClr val="tx1">
              <a:lumMod val="75000"/>
              <a:lumOff val="25000"/>
            </a:schemeClr>
          </a:solidFill>
          <a:latin typeface="Verdana"/>
          <a:ea typeface="ＭＳ Ｐゴシック" pitchFamily="-107" charset="-128"/>
          <a:cs typeface="Verdana"/>
        </a:defRPr>
      </a:lvl1pPr>
      <a:lvl2pPr algn="l" defTabSz="457200" rtl="0" eaLnBrk="1" fontAlgn="base" hangingPunct="1">
        <a:spcBef>
          <a:spcPct val="20000"/>
        </a:spcBef>
        <a:spcAft>
          <a:spcPct val="0"/>
        </a:spcAft>
        <a:buFont typeface="Arial" pitchFamily="-107" charset="0"/>
        <a:defRPr sz="1600" kern="1200">
          <a:solidFill>
            <a:schemeClr val="tx1">
              <a:lumMod val="75000"/>
              <a:lumOff val="25000"/>
            </a:schemeClr>
          </a:solidFill>
          <a:latin typeface="Verdana"/>
          <a:ea typeface="ＭＳ Ｐゴシック" pitchFamily="-107" charset="-128"/>
          <a:cs typeface="Verdana"/>
        </a:defRPr>
      </a:lvl2pPr>
      <a:lvl3pPr algn="l" defTabSz="457200" rtl="0" eaLnBrk="1" fontAlgn="base" hangingPunct="1">
        <a:spcBef>
          <a:spcPct val="20000"/>
        </a:spcBef>
        <a:spcAft>
          <a:spcPct val="0"/>
        </a:spcAft>
        <a:buFont typeface="Arial" pitchFamily="-107" charset="0"/>
        <a:defRPr sz="1600" kern="1200">
          <a:solidFill>
            <a:schemeClr val="tx1">
              <a:lumMod val="75000"/>
              <a:lumOff val="25000"/>
            </a:schemeClr>
          </a:solidFill>
          <a:latin typeface="Verdana"/>
          <a:ea typeface="ＭＳ Ｐゴシック" pitchFamily="-107" charset="-128"/>
          <a:cs typeface="Verdana"/>
        </a:defRPr>
      </a:lvl3pPr>
      <a:lvl4pPr algn="l" defTabSz="457200" rtl="0" eaLnBrk="1" fontAlgn="base" hangingPunct="1">
        <a:spcBef>
          <a:spcPct val="20000"/>
        </a:spcBef>
        <a:spcAft>
          <a:spcPct val="0"/>
        </a:spcAft>
        <a:buFont typeface="Arial" pitchFamily="-107" charset="0"/>
        <a:defRPr sz="1600" kern="1200">
          <a:solidFill>
            <a:schemeClr val="tx1">
              <a:lumMod val="75000"/>
              <a:lumOff val="25000"/>
            </a:schemeClr>
          </a:solidFill>
          <a:latin typeface="Verdana"/>
          <a:ea typeface="ＭＳ Ｐゴシック" pitchFamily="-107" charset="-128"/>
          <a:cs typeface="Verdana"/>
        </a:defRPr>
      </a:lvl4pPr>
      <a:lvl5pPr algn="l" defTabSz="457200" rtl="0" eaLnBrk="1" fontAlgn="base" hangingPunct="1">
        <a:spcBef>
          <a:spcPct val="20000"/>
        </a:spcBef>
        <a:spcAft>
          <a:spcPct val="0"/>
        </a:spcAft>
        <a:buFont typeface="Arial" pitchFamily="-107" charset="0"/>
        <a:defRPr sz="1600" kern="1200">
          <a:solidFill>
            <a:schemeClr val="tx1">
              <a:lumMod val="75000"/>
              <a:lumOff val="25000"/>
            </a:schemeClr>
          </a:solidFill>
          <a:latin typeface="Verdana"/>
          <a:ea typeface="ＭＳ Ｐゴシック" pitchFamily="-107" charset="-128"/>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0.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el 4"/>
          <p:cNvSpPr>
            <a:spLocks noGrp="1"/>
          </p:cNvSpPr>
          <p:nvPr>
            <p:ph type="subTitle" idx="1"/>
          </p:nvPr>
        </p:nvSpPr>
        <p:spPr>
          <a:xfrm>
            <a:off x="3129740" y="4545012"/>
            <a:ext cx="5328460" cy="1246188"/>
          </a:xfrm>
        </p:spPr>
        <p:txBody>
          <a:bodyPr/>
          <a:lstStyle/>
          <a:p>
            <a:r>
              <a:rPr lang="en-US" dirty="0"/>
              <a:t>September, 2014</a:t>
            </a:r>
          </a:p>
          <a:p>
            <a:endParaRPr lang="en-US" dirty="0"/>
          </a:p>
          <a:p>
            <a:r>
              <a:rPr lang="en-US" sz="1800" dirty="0">
                <a:solidFill>
                  <a:srgbClr val="000090"/>
                </a:solidFill>
              </a:rPr>
              <a:t>Chris Kuip</a:t>
            </a:r>
          </a:p>
          <a:p>
            <a:endParaRPr lang="nl-NL" dirty="0"/>
          </a:p>
        </p:txBody>
      </p:sp>
      <p:sp>
        <p:nvSpPr>
          <p:cNvPr id="4" name="Titel 3"/>
          <p:cNvSpPr>
            <a:spLocks noGrp="1"/>
          </p:cNvSpPr>
          <p:nvPr>
            <p:ph type="ctrTitle"/>
          </p:nvPr>
        </p:nvSpPr>
        <p:spPr/>
        <p:txBody>
          <a:bodyPr>
            <a:normAutofit fontScale="90000"/>
          </a:bodyPr>
          <a:lstStyle/>
          <a:p>
            <a:pPr algn="ctr"/>
            <a:r>
              <a:rPr lang="en-US" dirty="0"/>
              <a:t>Learn to </a:t>
            </a:r>
            <a:r>
              <a:rPr lang="en-US" dirty="0" smtClean="0"/>
              <a:t>Create </a:t>
            </a:r>
            <a:r>
              <a:rPr lang="en-US" dirty="0"/>
              <a:t/>
            </a:r>
            <a:br>
              <a:rPr lang="en-US" dirty="0"/>
            </a:br>
            <a:r>
              <a:rPr lang="en-US" dirty="0" smtClean="0"/>
              <a:t>Better Models </a:t>
            </a:r>
            <a:r>
              <a:rPr lang="en-US" dirty="0"/>
              <a:t>with</a:t>
            </a:r>
            <a:br>
              <a:rPr lang="en-US" dirty="0"/>
            </a:br>
            <a:r>
              <a:rPr lang="en-US" dirty="0" smtClean="0"/>
              <a:t>Units </a:t>
            </a:r>
            <a:r>
              <a:rPr lang="en-US" dirty="0"/>
              <a:t>of </a:t>
            </a:r>
            <a:r>
              <a:rPr lang="en-US" dirty="0" smtClean="0"/>
              <a:t>Measurement</a:t>
            </a:r>
            <a:r>
              <a:rPr lang="en-US" dirty="0"/>
              <a:t/>
            </a:r>
            <a:br>
              <a:rPr lang="en-US" dirty="0"/>
            </a:br>
            <a:endParaRPr lang="nl-NL" dirty="0"/>
          </a:p>
        </p:txBody>
      </p:sp>
    </p:spTree>
    <p:extLst>
      <p:ext uri="{BB962C8B-B14F-4D97-AF65-F5344CB8AC3E}">
        <p14:creationId xmlns:p14="http://schemas.microsoft.com/office/powerpoint/2010/main" val="27387123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onventions</a:t>
            </a:r>
            <a:endParaRPr lang="en-US" dirty="0"/>
          </a:p>
        </p:txBody>
      </p:sp>
      <p:sp>
        <p:nvSpPr>
          <p:cNvPr id="3" name="Content Placeholder 2"/>
          <p:cNvSpPr>
            <a:spLocks noGrp="1"/>
          </p:cNvSpPr>
          <p:nvPr>
            <p:ph idx="1"/>
          </p:nvPr>
        </p:nvSpPr>
        <p:spPr/>
        <p:txBody>
          <a:bodyPr/>
          <a:lstStyle/>
          <a:p>
            <a:r>
              <a:rPr lang="en-US" dirty="0" smtClean="0"/>
              <a:t>A group of people with a common background, use the same UoM for measuring.  For instance:</a:t>
            </a:r>
          </a:p>
          <a:p>
            <a:pPr lvl="1"/>
            <a:r>
              <a:rPr lang="en-US" dirty="0" smtClean="0"/>
              <a:t>Europeans: distance between cities, by convention, in km</a:t>
            </a:r>
          </a:p>
          <a:p>
            <a:pPr lvl="1"/>
            <a:r>
              <a:rPr lang="en-US" dirty="0" smtClean="0"/>
              <a:t>USA citizens: distance between cities, by convention, in miles</a:t>
            </a:r>
          </a:p>
          <a:p>
            <a:r>
              <a:rPr lang="en-US" dirty="0" smtClean="0"/>
              <a:t>A convention is an agreed upon collection </a:t>
            </a:r>
            <a:r>
              <a:rPr lang="en-US" smtClean="0"/>
              <a:t>of units, </a:t>
            </a:r>
            <a:r>
              <a:rPr lang="en-US" dirty="0" smtClean="0"/>
              <a:t>according to which numeric data is viewed, typical examples:</a:t>
            </a:r>
          </a:p>
          <a:p>
            <a:pPr lvl="1"/>
            <a:r>
              <a:rPr lang="en-US" dirty="0" err="1" smtClean="0">
                <a:latin typeface="Courier New" panose="02070309020205020404" pitchFamily="49" charset="0"/>
                <a:cs typeface="Courier New" panose="02070309020205020404" pitchFamily="49" charset="0"/>
              </a:rPr>
              <a:t>convImperial</a:t>
            </a:r>
            <a:r>
              <a:rPr lang="en-US" dirty="0" smtClean="0"/>
              <a:t>, units such as pound, gallon, second, and yard</a:t>
            </a:r>
          </a:p>
          <a:p>
            <a:pPr lvl="1"/>
            <a:r>
              <a:rPr lang="en-US" dirty="0" err="1" smtClean="0">
                <a:latin typeface="Courier New" panose="02070309020205020404" pitchFamily="49" charset="0"/>
                <a:cs typeface="Courier New" panose="02070309020205020404" pitchFamily="49" charset="0"/>
              </a:rPr>
              <a:t>convMetric</a:t>
            </a:r>
            <a:r>
              <a:rPr lang="en-US" dirty="0" smtClean="0"/>
              <a:t>, units such as kg, liter, second, and m</a:t>
            </a:r>
          </a:p>
          <a:p>
            <a:pPr marL="358775" lvl="1" indent="0">
              <a:buNone/>
            </a:pPr>
            <a:endParaRPr lang="en-US" dirty="0" smtClean="0"/>
          </a:p>
          <a:p>
            <a:pPr lvl="1"/>
            <a:endParaRPr lang="en-US" dirty="0"/>
          </a:p>
        </p:txBody>
      </p:sp>
      <p:sp>
        <p:nvSpPr>
          <p:cNvPr id="4" name="Slide Number Placeholder 3"/>
          <p:cNvSpPr>
            <a:spLocks noGrp="1"/>
          </p:cNvSpPr>
          <p:nvPr>
            <p:ph type="sldNum" sz="quarter" idx="4"/>
          </p:nvPr>
        </p:nvSpPr>
        <p:spPr/>
        <p:txBody>
          <a:bodyPr/>
          <a:lstStyle/>
          <a:p>
            <a:fld id="{CAF23DE8-0325-584C-B93E-39F9D5879AC5}" type="slidenum">
              <a:rPr lang="nl-NL" smtClean="0"/>
              <a:pPr/>
              <a:t>10</a:t>
            </a:fld>
            <a:endParaRPr lang="nl-NL" dirty="0"/>
          </a:p>
        </p:txBody>
      </p:sp>
    </p:spTree>
    <p:extLst>
      <p:ext uri="{BB962C8B-B14F-4D97-AF65-F5344CB8AC3E}">
        <p14:creationId xmlns:p14="http://schemas.microsoft.com/office/powerpoint/2010/main" val="348991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2: Adding conventions</a:t>
            </a:r>
            <a:endParaRPr lang="en-US" dirty="0"/>
          </a:p>
        </p:txBody>
      </p:sp>
      <p:sp>
        <p:nvSpPr>
          <p:cNvPr id="3" name="Content Placeholder 2"/>
          <p:cNvSpPr>
            <a:spLocks noGrp="1"/>
          </p:cNvSpPr>
          <p:nvPr>
            <p:ph idx="1"/>
          </p:nvPr>
        </p:nvSpPr>
        <p:spPr/>
        <p:txBody>
          <a:bodyPr/>
          <a:lstStyle/>
          <a:p>
            <a:r>
              <a:rPr lang="en-US" dirty="0" smtClean="0"/>
              <a:t>The convention </a:t>
            </a:r>
            <a:r>
              <a:rPr lang="en-US" dirty="0" err="1" smtClean="0">
                <a:latin typeface="Courier New" panose="02070309020205020404" pitchFamily="49" charset="0"/>
                <a:cs typeface="Courier New" panose="02070309020205020404" pitchFamily="49" charset="0"/>
              </a:rPr>
              <a:t>conv_Imperial</a:t>
            </a:r>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p>
          <a:p>
            <a:r>
              <a:rPr lang="en-US" dirty="0" smtClean="0"/>
              <a:t>The element parameter </a:t>
            </a:r>
            <a:r>
              <a:rPr lang="en-US" dirty="0" err="1" smtClean="0">
                <a:latin typeface="Courier New" panose="02070309020205020404" pitchFamily="49" charset="0"/>
                <a:cs typeface="Courier New" panose="02070309020205020404" pitchFamily="49" charset="0"/>
              </a:rPr>
              <a:t>ep_currConv</a:t>
            </a:r>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pPr marL="0" indent="0">
              <a:buNone/>
            </a:pPr>
            <a:endParaRPr lang="en-US" dirty="0" smtClean="0">
              <a:latin typeface="Courier New" panose="02070309020205020404" pitchFamily="49" charset="0"/>
              <a:cs typeface="Courier New" panose="02070309020205020404" pitchFamily="49" charset="0"/>
            </a:endParaRPr>
          </a:p>
          <a:p>
            <a:endParaRPr lang="en-US" dirty="0" smtClean="0"/>
          </a:p>
          <a:p>
            <a:r>
              <a:rPr lang="en-US" dirty="0" smtClean="0"/>
              <a:t>The attributes of the main model</a:t>
            </a:r>
          </a:p>
          <a:p>
            <a:endParaRPr lang="en-US" dirty="0" smtClean="0"/>
          </a:p>
          <a:p>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255" y="1401296"/>
            <a:ext cx="3029373" cy="129558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55" y="3483430"/>
            <a:ext cx="3219899" cy="66684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255" y="5042687"/>
            <a:ext cx="2848373" cy="447737"/>
          </a:xfrm>
          <a:prstGeom prst="rect">
            <a:avLst/>
          </a:prstGeom>
        </p:spPr>
      </p:pic>
      <p:sp>
        <p:nvSpPr>
          <p:cNvPr id="7" name="Slide Number Placeholder 6"/>
          <p:cNvSpPr>
            <a:spLocks noGrp="1"/>
          </p:cNvSpPr>
          <p:nvPr>
            <p:ph type="sldNum" sz="quarter" idx="4"/>
          </p:nvPr>
        </p:nvSpPr>
        <p:spPr/>
        <p:txBody>
          <a:bodyPr/>
          <a:lstStyle/>
          <a:p>
            <a:fld id="{CAF23DE8-0325-584C-B93E-39F9D5879AC5}" type="slidenum">
              <a:rPr lang="nl-NL" smtClean="0"/>
              <a:pPr/>
              <a:t>11</a:t>
            </a:fld>
            <a:endParaRPr lang="nl-NL" dirty="0"/>
          </a:p>
        </p:txBody>
      </p:sp>
    </p:spTree>
    <p:extLst>
      <p:ext uri="{BB962C8B-B14F-4D97-AF65-F5344CB8AC3E}">
        <p14:creationId xmlns:p14="http://schemas.microsoft.com/office/powerpoint/2010/main" val="2134194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2 continued: Using conventions</a:t>
            </a:r>
            <a:endParaRPr lang="en-US" dirty="0"/>
          </a:p>
        </p:txBody>
      </p:sp>
      <p:sp>
        <p:nvSpPr>
          <p:cNvPr id="3" name="Content Placeholder 2"/>
          <p:cNvSpPr>
            <a:spLocks noGrp="1"/>
          </p:cNvSpPr>
          <p:nvPr>
            <p:ph idx="1"/>
          </p:nvPr>
        </p:nvSpPr>
        <p:spPr/>
        <p:txBody>
          <a:bodyPr/>
          <a:lstStyle/>
          <a:p>
            <a:r>
              <a:rPr lang="en-US" dirty="0" smtClean="0"/>
              <a:t>The </a:t>
            </a:r>
            <a:r>
              <a:rPr lang="en-US" dirty="0"/>
              <a:t>distance table according to both </a:t>
            </a:r>
            <a:r>
              <a:rPr lang="en-US" dirty="0" smtClean="0"/>
              <a:t>conventions: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                                            Paris – London   </a:t>
            </a:r>
            <a:br>
              <a:rPr lang="en-US" dirty="0" smtClean="0"/>
            </a:br>
            <a:r>
              <a:rPr lang="en-US" dirty="0" smtClean="0"/>
              <a:t>            343 </a:t>
            </a:r>
            <a:r>
              <a:rPr lang="en-US" dirty="0"/>
              <a:t>[km] </a:t>
            </a:r>
            <a:r>
              <a:rPr lang="en-US" dirty="0" smtClean="0"/>
              <a:t>                         or                 </a:t>
            </a:r>
            <a:r>
              <a:rPr lang="en-US" dirty="0"/>
              <a:t>213 [mile]</a:t>
            </a:r>
          </a:p>
          <a:p>
            <a:endParaRPr lang="en-US" dirty="0" smtClean="0"/>
          </a:p>
          <a:p>
            <a:r>
              <a:rPr lang="en-US" dirty="0" smtClean="0"/>
              <a:t>Note the use of the unit in the header</a:t>
            </a:r>
          </a:p>
          <a:p>
            <a:endParaRPr lang="en-US" dirty="0" smtClean="0"/>
          </a:p>
          <a:p>
            <a:r>
              <a:rPr lang="en-US" dirty="0" smtClean="0"/>
              <a:t>Control via </a:t>
            </a:r>
            <a:r>
              <a:rPr lang="en-US" dirty="0" err="1" smtClean="0"/>
              <a:t>ep_currConv</a:t>
            </a:r>
            <a:r>
              <a:rPr lang="en-US" dirty="0" smtClean="0"/>
              <a:t> </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770" y="1618553"/>
            <a:ext cx="3362794" cy="181000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2073" y="1618553"/>
            <a:ext cx="3334215" cy="1790950"/>
          </a:xfrm>
          <a:prstGeom prst="rect">
            <a:avLst/>
          </a:prstGeom>
        </p:spPr>
      </p:pic>
      <p:sp>
        <p:nvSpPr>
          <p:cNvPr id="4" name="Slide Number Placeholder 3"/>
          <p:cNvSpPr>
            <a:spLocks noGrp="1"/>
          </p:cNvSpPr>
          <p:nvPr>
            <p:ph type="sldNum" sz="quarter" idx="4"/>
          </p:nvPr>
        </p:nvSpPr>
        <p:spPr/>
        <p:txBody>
          <a:bodyPr/>
          <a:lstStyle/>
          <a:p>
            <a:fld id="{CAF23DE8-0325-584C-B93E-39F9D5879AC5}" type="slidenum">
              <a:rPr lang="nl-NL" smtClean="0"/>
              <a:pPr/>
              <a:t>12</a:t>
            </a:fld>
            <a:endParaRPr lang="nl-NL" dirty="0"/>
          </a:p>
        </p:txBody>
      </p:sp>
    </p:spTree>
    <p:extLst>
      <p:ext uri="{BB962C8B-B14F-4D97-AF65-F5344CB8AC3E}">
        <p14:creationId xmlns:p14="http://schemas.microsoft.com/office/powerpoint/2010/main" val="39919052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Conversions according to conventions</a:t>
            </a:r>
            <a:endParaRPr lang="en-US" dirty="0"/>
          </a:p>
        </p:txBody>
      </p:sp>
      <p:sp>
        <p:nvSpPr>
          <p:cNvPr id="3" name="Content Placeholder 2"/>
          <p:cNvSpPr>
            <a:spLocks noGrp="1"/>
          </p:cNvSpPr>
          <p:nvPr>
            <p:ph idx="1"/>
          </p:nvPr>
        </p:nvSpPr>
        <p:spPr/>
        <p:txBody>
          <a:bodyPr/>
          <a:lstStyle/>
          <a:p>
            <a:r>
              <a:rPr lang="en-US" dirty="0"/>
              <a:t>All communication </a:t>
            </a:r>
            <a:r>
              <a:rPr lang="en-US" dirty="0" smtClean="0"/>
              <a:t>channels:</a:t>
            </a:r>
            <a:endParaRPr lang="en-US" dirty="0"/>
          </a:p>
        </p:txBody>
      </p:sp>
      <p:pic>
        <p:nvPicPr>
          <p:cNvPr id="4" name="Picture 2" descr="http://blog.aimms.com/wp-content/uploads/2013/09/Unit-of-Measurement-conver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713" y="1727355"/>
            <a:ext cx="5069131" cy="41786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59978" y="1361545"/>
            <a:ext cx="2247166" cy="3416320"/>
          </a:xfrm>
          <a:prstGeom prst="rect">
            <a:avLst/>
          </a:prstGeom>
          <a:noFill/>
        </p:spPr>
        <p:txBody>
          <a:bodyPr wrap="square" rtlCol="0">
            <a:spAutoFit/>
          </a:bodyPr>
          <a:lstStyle/>
          <a:p>
            <a:r>
              <a:rPr lang="en-US" dirty="0"/>
              <a:t>AIMMS’ interaction on numeric data can also go via text input files and via databases. There is also interaction with solvers. In all of these communication channels, the selection of units can be controlled via conventions</a:t>
            </a:r>
          </a:p>
        </p:txBody>
      </p:sp>
      <p:sp>
        <p:nvSpPr>
          <p:cNvPr id="6" name="Slide Number Placeholder 5"/>
          <p:cNvSpPr>
            <a:spLocks noGrp="1"/>
          </p:cNvSpPr>
          <p:nvPr>
            <p:ph type="sldNum" sz="quarter" idx="4"/>
          </p:nvPr>
        </p:nvSpPr>
        <p:spPr/>
        <p:txBody>
          <a:bodyPr/>
          <a:lstStyle/>
          <a:p>
            <a:fld id="{CAF23DE8-0325-584C-B93E-39F9D5879AC5}" type="slidenum">
              <a:rPr lang="nl-NL" smtClean="0"/>
              <a:pPr/>
              <a:t>13</a:t>
            </a:fld>
            <a:endParaRPr lang="nl-NL" dirty="0"/>
          </a:p>
        </p:txBody>
      </p:sp>
    </p:spTree>
    <p:extLst>
      <p:ext uri="{BB962C8B-B14F-4D97-AF65-F5344CB8AC3E}">
        <p14:creationId xmlns:p14="http://schemas.microsoft.com/office/powerpoint/2010/main" val="1145702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consistency, poll</a:t>
            </a:r>
          </a:p>
        </p:txBody>
      </p:sp>
      <p:sp>
        <p:nvSpPr>
          <p:cNvPr id="3" name="Content Placeholder 2"/>
          <p:cNvSpPr>
            <a:spLocks noGrp="1"/>
          </p:cNvSpPr>
          <p:nvPr>
            <p:ph idx="1"/>
          </p:nvPr>
        </p:nvSpPr>
        <p:spPr/>
        <p:txBody>
          <a:bodyPr/>
          <a:lstStyle/>
          <a:p>
            <a:pPr marL="0" indent="0">
              <a:buNone/>
            </a:pPr>
            <a:r>
              <a:rPr lang="en-US" dirty="0"/>
              <a:t>Archimedes law:</a:t>
            </a:r>
          </a:p>
          <a:p>
            <a:r>
              <a:rPr lang="en-US" dirty="0" err="1" smtClean="0"/>
              <a:t>weightBody</a:t>
            </a:r>
            <a:r>
              <a:rPr lang="en-US" dirty="0" smtClean="0"/>
              <a:t> </a:t>
            </a:r>
            <a:r>
              <a:rPr lang="en-US" dirty="0"/>
              <a:t>in [kg</a:t>
            </a:r>
            <a:r>
              <a:rPr lang="en-US" dirty="0" smtClean="0"/>
              <a:t>]</a:t>
            </a:r>
          </a:p>
          <a:p>
            <a:r>
              <a:rPr lang="en-US" dirty="0" err="1"/>
              <a:t>volumeBody</a:t>
            </a:r>
            <a:r>
              <a:rPr lang="en-US" dirty="0"/>
              <a:t> in [m3</a:t>
            </a:r>
            <a:r>
              <a:rPr lang="en-US" dirty="0" smtClean="0"/>
              <a:t>]</a:t>
            </a:r>
          </a:p>
          <a:p>
            <a:r>
              <a:rPr lang="en-US" dirty="0" err="1"/>
              <a:t>densityFluid</a:t>
            </a:r>
            <a:r>
              <a:rPr lang="en-US" dirty="0"/>
              <a:t> in [kg/m3]</a:t>
            </a:r>
          </a:p>
          <a:p>
            <a:endParaRPr lang="en-US" dirty="0" smtClean="0"/>
          </a:p>
          <a:p>
            <a:pPr marL="0" indent="0">
              <a:buNone/>
            </a:pPr>
            <a:r>
              <a:rPr lang="en-US" dirty="0" smtClean="0"/>
              <a:t>Possible formulas for afloat test:</a:t>
            </a:r>
          </a:p>
          <a:p>
            <a:pPr marL="342900" indent="-342900">
              <a:buFont typeface="+mj-lt"/>
              <a:buAutoNum type="alphaUcPeriod"/>
            </a:pPr>
            <a:r>
              <a:rPr lang="en-US" dirty="0" err="1"/>
              <a:t>weightBody</a:t>
            </a:r>
            <a:r>
              <a:rPr lang="en-US" dirty="0"/>
              <a:t> * </a:t>
            </a:r>
            <a:r>
              <a:rPr lang="en-US" dirty="0" err="1"/>
              <a:t>densityFluid</a:t>
            </a:r>
            <a:r>
              <a:rPr lang="en-US" dirty="0"/>
              <a:t> &lt; </a:t>
            </a:r>
            <a:r>
              <a:rPr lang="en-US" dirty="0" err="1" smtClean="0"/>
              <a:t>volumeBody</a:t>
            </a:r>
            <a:endParaRPr lang="en-US" dirty="0" smtClean="0"/>
          </a:p>
          <a:p>
            <a:pPr marL="342900" indent="-342900">
              <a:buFont typeface="+mj-lt"/>
              <a:buAutoNum type="alphaUcPeriod"/>
            </a:pPr>
            <a:r>
              <a:rPr lang="en-US" dirty="0" err="1"/>
              <a:t>weightBody</a:t>
            </a:r>
            <a:r>
              <a:rPr lang="en-US" dirty="0"/>
              <a:t> &lt; </a:t>
            </a:r>
            <a:r>
              <a:rPr lang="en-US" dirty="0" err="1"/>
              <a:t>volumeBody</a:t>
            </a:r>
            <a:r>
              <a:rPr lang="en-US" dirty="0"/>
              <a:t> * </a:t>
            </a:r>
            <a:r>
              <a:rPr lang="en-US" dirty="0" err="1"/>
              <a:t>densityFluid</a:t>
            </a:r>
            <a:r>
              <a:rPr lang="en-US" dirty="0"/>
              <a:t> </a:t>
            </a:r>
            <a:endParaRPr lang="en-US" dirty="0" smtClean="0"/>
          </a:p>
          <a:p>
            <a:endParaRPr lang="en-US" dirty="0" smtClean="0"/>
          </a:p>
          <a:p>
            <a:pPr marL="0" indent="0">
              <a:buNone/>
            </a:pPr>
            <a:r>
              <a:rPr lang="en-US" dirty="0"/>
              <a:t>Which test is unit consistent?</a:t>
            </a:r>
          </a:p>
          <a:p>
            <a:pPr marL="342900" indent="-342900">
              <a:buFont typeface="+mj-lt"/>
              <a:buAutoNum type="arabicPeriod"/>
            </a:pPr>
            <a:r>
              <a:rPr lang="en-US" dirty="0"/>
              <a:t>A.</a:t>
            </a:r>
          </a:p>
          <a:p>
            <a:pPr marL="342900" indent="-342900">
              <a:buFont typeface="+mj-lt"/>
              <a:buAutoNum type="arabicPeriod"/>
            </a:pPr>
            <a:r>
              <a:rPr lang="en-US" dirty="0"/>
              <a:t>B.</a:t>
            </a:r>
          </a:p>
          <a:p>
            <a:pPr marL="342900" indent="-342900">
              <a:buFont typeface="+mj-lt"/>
              <a:buAutoNum type="arabicPeriod"/>
            </a:pPr>
            <a:r>
              <a:rPr lang="en-US" dirty="0"/>
              <a:t>Both</a:t>
            </a:r>
            <a:r>
              <a:rPr lang="en-US" dirty="0" smtClean="0"/>
              <a:t>.</a:t>
            </a:r>
          </a:p>
          <a:p>
            <a:pPr marL="342900" indent="-342900">
              <a:buFont typeface="+mj-lt"/>
              <a:buAutoNum type="arabicPeriod"/>
            </a:pPr>
            <a:r>
              <a:rPr lang="en-US" dirty="0"/>
              <a:t>Neither.</a:t>
            </a:r>
          </a:p>
          <a:p>
            <a:pPr marL="342900" indent="-342900">
              <a:buFont typeface="+mj-lt"/>
              <a:buAutoNum type="arabicPeriod"/>
            </a:pPr>
            <a:r>
              <a:rPr lang="en-US" dirty="0"/>
              <a:t>Does not matter.</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975" y="1067035"/>
            <a:ext cx="2668818" cy="2224015"/>
          </a:xfrm>
          <a:prstGeom prst="rect">
            <a:avLst/>
          </a:prstGeom>
        </p:spPr>
      </p:pic>
      <p:sp>
        <p:nvSpPr>
          <p:cNvPr id="4" name="Slide Number Placeholder 3"/>
          <p:cNvSpPr>
            <a:spLocks noGrp="1"/>
          </p:cNvSpPr>
          <p:nvPr>
            <p:ph type="sldNum" sz="quarter" idx="4"/>
          </p:nvPr>
        </p:nvSpPr>
        <p:spPr/>
        <p:txBody>
          <a:bodyPr/>
          <a:lstStyle/>
          <a:p>
            <a:fld id="{CAF23DE8-0325-584C-B93E-39F9D5879AC5}" type="slidenum">
              <a:rPr lang="nl-NL" smtClean="0"/>
              <a:pPr/>
              <a:t>14</a:t>
            </a:fld>
            <a:endParaRPr lang="nl-NL" dirty="0"/>
          </a:p>
        </p:txBody>
      </p:sp>
    </p:spTree>
    <p:extLst>
      <p:ext uri="{BB962C8B-B14F-4D97-AF65-F5344CB8AC3E}">
        <p14:creationId xmlns:p14="http://schemas.microsoft.com/office/powerpoint/2010/main" val="39715937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3: AIMMS way of answering poll</a:t>
            </a:r>
            <a:endParaRPr lang="en-US" dirty="0"/>
          </a:p>
        </p:txBody>
      </p:sp>
      <p:sp>
        <p:nvSpPr>
          <p:cNvPr id="5" name="Content Placeholder 4"/>
          <p:cNvSpPr>
            <a:spLocks noGrp="1"/>
          </p:cNvSpPr>
          <p:nvPr>
            <p:ph idx="1"/>
          </p:nvPr>
        </p:nvSpPr>
        <p:spPr/>
        <p:txBody>
          <a:bodyPr/>
          <a:lstStyle/>
          <a:p>
            <a:r>
              <a:rPr lang="en-US" dirty="0" smtClean="0"/>
              <a:t>Demo with AIMMS or</a:t>
            </a:r>
          </a:p>
          <a:p>
            <a:endParaRPr lang="en-US" dirty="0"/>
          </a:p>
          <a:p>
            <a:r>
              <a:rPr lang="en-US" dirty="0" smtClean="0"/>
              <a:t>Click to open: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524" y="2140308"/>
            <a:ext cx="4658375" cy="1895740"/>
          </a:xfrm>
          <a:prstGeom prst="rect">
            <a:avLst/>
          </a:prstGeom>
        </p:spPr>
      </p:pic>
      <p:sp>
        <p:nvSpPr>
          <p:cNvPr id="7" name="Slide Number Placeholder 6"/>
          <p:cNvSpPr>
            <a:spLocks noGrp="1"/>
          </p:cNvSpPr>
          <p:nvPr>
            <p:ph type="sldNum" sz="quarter" idx="4"/>
          </p:nvPr>
        </p:nvSpPr>
        <p:spPr/>
        <p:txBody>
          <a:bodyPr/>
          <a:lstStyle/>
          <a:p>
            <a:fld id="{CAF23DE8-0325-584C-B93E-39F9D5879AC5}" type="slidenum">
              <a:rPr lang="nl-NL" smtClean="0"/>
              <a:pPr/>
              <a:t>15</a:t>
            </a:fld>
            <a:endParaRPr lang="nl-NL" dirty="0"/>
          </a:p>
        </p:txBody>
      </p:sp>
    </p:spTree>
    <p:extLst>
      <p:ext uri="{BB962C8B-B14F-4D97-AF65-F5344CB8AC3E}">
        <p14:creationId xmlns:p14="http://schemas.microsoft.com/office/powerpoint/2010/main" val="22809470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casting</a:t>
            </a:r>
            <a:endParaRPr lang="en-US" dirty="0"/>
          </a:p>
        </p:txBody>
      </p:sp>
      <p:sp>
        <p:nvSpPr>
          <p:cNvPr id="3" name="Content Placeholder 2"/>
          <p:cNvSpPr>
            <a:spLocks noGrp="1"/>
          </p:cNvSpPr>
          <p:nvPr>
            <p:ph idx="1"/>
          </p:nvPr>
        </p:nvSpPr>
        <p:spPr/>
        <p:txBody>
          <a:bodyPr/>
          <a:lstStyle/>
          <a:p>
            <a:pPr marL="0" indent="0">
              <a:buNone/>
            </a:pPr>
            <a:r>
              <a:rPr lang="en-US" dirty="0" smtClean="0"/>
              <a:t>Escape clause:</a:t>
            </a:r>
          </a:p>
          <a:p>
            <a:r>
              <a:rPr lang="en-US" dirty="0" err="1" smtClean="0"/>
              <a:t>totalObjective</a:t>
            </a:r>
            <a:r>
              <a:rPr lang="en-US" dirty="0" smtClean="0"/>
              <a:t> := ( w1 * obj1 )[-] + ( w2 * obj2 )[-] ;</a:t>
            </a:r>
          </a:p>
          <a:p>
            <a:endParaRPr lang="en-US" dirty="0" smtClean="0"/>
          </a:p>
          <a:p>
            <a:endParaRPr lang="en-US" dirty="0"/>
          </a:p>
          <a:p>
            <a:endParaRPr lang="en-US" dirty="0" smtClean="0"/>
          </a:p>
          <a:p>
            <a:r>
              <a:rPr lang="en-US" dirty="0" smtClean="0"/>
              <a:t>When you feel you need it often; rethink.</a:t>
            </a:r>
          </a:p>
          <a:p>
            <a:endParaRPr lang="en-US" dirty="0"/>
          </a:p>
        </p:txBody>
      </p:sp>
      <p:sp>
        <p:nvSpPr>
          <p:cNvPr id="4" name="Slide Number Placeholder 3"/>
          <p:cNvSpPr>
            <a:spLocks noGrp="1"/>
          </p:cNvSpPr>
          <p:nvPr>
            <p:ph type="sldNum" sz="quarter" idx="4"/>
          </p:nvPr>
        </p:nvSpPr>
        <p:spPr/>
        <p:txBody>
          <a:bodyPr/>
          <a:lstStyle/>
          <a:p>
            <a:fld id="{CAF23DE8-0325-584C-B93E-39F9D5879AC5}" type="slidenum">
              <a:rPr lang="nl-NL" smtClean="0"/>
              <a:pPr/>
              <a:t>16</a:t>
            </a:fld>
            <a:endParaRPr lang="nl-NL" dirty="0"/>
          </a:p>
        </p:txBody>
      </p:sp>
    </p:spTree>
    <p:extLst>
      <p:ext uri="{BB962C8B-B14F-4D97-AF65-F5344CB8AC3E}">
        <p14:creationId xmlns:p14="http://schemas.microsoft.com/office/powerpoint/2010/main" val="173303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case: Temperature</a:t>
            </a:r>
            <a:endParaRPr lang="en-US" dirty="0"/>
          </a:p>
        </p:txBody>
      </p:sp>
      <p:sp>
        <p:nvSpPr>
          <p:cNvPr id="3" name="Content Placeholder 2"/>
          <p:cNvSpPr>
            <a:spLocks noGrp="1"/>
          </p:cNvSpPr>
          <p:nvPr>
            <p:ph idx="1"/>
          </p:nvPr>
        </p:nvSpPr>
        <p:spPr/>
        <p:txBody>
          <a:bodyPr/>
          <a:lstStyle/>
          <a:p>
            <a:r>
              <a:rPr lang="en-US" dirty="0" smtClean="0"/>
              <a:t>Celsius and Kelvin</a:t>
            </a:r>
          </a:p>
          <a:p>
            <a:r>
              <a:rPr lang="en-US" dirty="0" smtClean="0"/>
              <a:t>Fahrenheit and Rankine</a:t>
            </a:r>
          </a:p>
          <a:p>
            <a:endParaRPr lang="en-US" dirty="0"/>
          </a:p>
          <a:p>
            <a:endParaRPr lang="en-US" dirty="0" smtClean="0"/>
          </a:p>
          <a:p>
            <a:endParaRPr lang="en-US" dirty="0"/>
          </a:p>
          <a:p>
            <a:endParaRPr lang="en-US" dirty="0" smtClean="0"/>
          </a:p>
          <a:p>
            <a:endParaRPr lang="en-US" dirty="0"/>
          </a:p>
          <a:p>
            <a:r>
              <a:rPr lang="en-US" dirty="0" smtClean="0"/>
              <a:t>To increase the temperature of a body of 1 kg by 1 degree a certain amount of energy is needed:</a:t>
            </a:r>
          </a:p>
          <a:p>
            <a:r>
              <a:rPr lang="en-US" dirty="0" err="1" smtClean="0">
                <a:latin typeface="Courier New" panose="02070309020205020404" pitchFamily="49" charset="0"/>
                <a:cs typeface="Courier New" panose="02070309020205020404" pitchFamily="49" charset="0"/>
              </a:rPr>
              <a:t>unitEnergNeededIncrTemp</a:t>
            </a:r>
            <a:r>
              <a:rPr lang="en-US" dirty="0" smtClean="0"/>
              <a:t> in [ J / kg * K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511" y="1768180"/>
            <a:ext cx="5125165" cy="1343212"/>
          </a:xfrm>
          <a:prstGeom prst="rect">
            <a:avLst/>
          </a:prstGeom>
        </p:spPr>
      </p:pic>
      <p:sp>
        <p:nvSpPr>
          <p:cNvPr id="5" name="Slide Number Placeholder 4"/>
          <p:cNvSpPr>
            <a:spLocks noGrp="1"/>
          </p:cNvSpPr>
          <p:nvPr>
            <p:ph type="sldNum" sz="quarter" idx="4"/>
          </p:nvPr>
        </p:nvSpPr>
        <p:spPr/>
        <p:txBody>
          <a:bodyPr/>
          <a:lstStyle/>
          <a:p>
            <a:fld id="{CAF23DE8-0325-584C-B93E-39F9D5879AC5}" type="slidenum">
              <a:rPr lang="nl-NL" smtClean="0"/>
              <a:pPr/>
              <a:t>17</a:t>
            </a:fld>
            <a:endParaRPr lang="nl-NL" dirty="0"/>
          </a:p>
        </p:txBody>
      </p:sp>
    </p:spTree>
    <p:extLst>
      <p:ext uri="{BB962C8B-B14F-4D97-AF65-F5344CB8AC3E}">
        <p14:creationId xmlns:p14="http://schemas.microsoft.com/office/powerpoint/2010/main" val="290005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Remarks</a:t>
            </a:r>
            <a:endParaRPr lang="en-US" dirty="0"/>
          </a:p>
        </p:txBody>
      </p:sp>
      <p:sp>
        <p:nvSpPr>
          <p:cNvPr id="3" name="Content Placeholder 2"/>
          <p:cNvSpPr>
            <a:spLocks noGrp="1"/>
          </p:cNvSpPr>
          <p:nvPr>
            <p:ph idx="1"/>
          </p:nvPr>
        </p:nvSpPr>
        <p:spPr/>
        <p:txBody>
          <a:bodyPr/>
          <a:lstStyle/>
          <a:p>
            <a:r>
              <a:rPr lang="en-US" dirty="0" smtClean="0"/>
              <a:t>Logarithmic units, such dB (decibel) for sound, are not supported</a:t>
            </a:r>
          </a:p>
          <a:p>
            <a:endParaRPr lang="en-US" dirty="0"/>
          </a:p>
          <a:p>
            <a:r>
              <a:rPr lang="en-US" dirty="0"/>
              <a:t>Units of measurement are not a </a:t>
            </a:r>
            <a:r>
              <a:rPr lang="en-US" b="1" dirty="0" smtClean="0"/>
              <a:t>panacea</a:t>
            </a:r>
            <a:r>
              <a:rPr lang="en-US" dirty="0" smtClean="0"/>
              <a:t>. </a:t>
            </a:r>
            <a:r>
              <a:rPr lang="en-US" dirty="0"/>
              <a:t>They have to be used when </a:t>
            </a:r>
            <a:r>
              <a:rPr lang="en-US" dirty="0" smtClean="0"/>
              <a:t>necessary, </a:t>
            </a:r>
            <a:r>
              <a:rPr lang="en-US" dirty="0"/>
              <a:t>otherwise an overkill of units might cause an application to be more complex than it should be</a:t>
            </a:r>
            <a:r>
              <a:rPr lang="en-US" dirty="0" smtClean="0"/>
              <a:t>. For instance, introducing units where integral value are expected such as </a:t>
            </a:r>
            <a:r>
              <a:rPr lang="en-US" dirty="0" err="1" smtClean="0">
                <a:latin typeface="Courier New" panose="02070309020205020404" pitchFamily="49" charset="0"/>
                <a:cs typeface="Courier New" panose="02070309020205020404" pitchFamily="49" charset="0"/>
              </a:rPr>
              <a:t>numberOfPlanes</a:t>
            </a:r>
            <a:r>
              <a:rPr lang="en-US" dirty="0" smtClean="0"/>
              <a:t>.</a:t>
            </a:r>
            <a:endParaRPr lang="en-US" dirty="0"/>
          </a:p>
          <a:p>
            <a:endParaRPr lang="en-US" dirty="0"/>
          </a:p>
        </p:txBody>
      </p:sp>
      <p:sp>
        <p:nvSpPr>
          <p:cNvPr id="4" name="Slide Number Placeholder 3"/>
          <p:cNvSpPr>
            <a:spLocks noGrp="1"/>
          </p:cNvSpPr>
          <p:nvPr>
            <p:ph type="sldNum" sz="quarter" idx="4"/>
          </p:nvPr>
        </p:nvSpPr>
        <p:spPr/>
        <p:txBody>
          <a:bodyPr/>
          <a:lstStyle/>
          <a:p>
            <a:fld id="{CAF23DE8-0325-584C-B93E-39F9D5879AC5}" type="slidenum">
              <a:rPr lang="nl-NL" smtClean="0"/>
              <a:pPr/>
              <a:t>18</a:t>
            </a:fld>
            <a:endParaRPr lang="nl-NL" dirty="0"/>
          </a:p>
        </p:txBody>
      </p:sp>
    </p:spTree>
    <p:extLst>
      <p:ext uri="{BB962C8B-B14F-4D97-AF65-F5344CB8AC3E}">
        <p14:creationId xmlns:p14="http://schemas.microsoft.com/office/powerpoint/2010/main" val="167399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Webinar</a:t>
            </a:r>
            <a:endParaRPr lang="en-US" dirty="0"/>
          </a:p>
        </p:txBody>
      </p:sp>
      <p:sp>
        <p:nvSpPr>
          <p:cNvPr id="3" name="Content Placeholder 2"/>
          <p:cNvSpPr>
            <a:spLocks noGrp="1"/>
          </p:cNvSpPr>
          <p:nvPr>
            <p:ph idx="1"/>
          </p:nvPr>
        </p:nvSpPr>
        <p:spPr/>
        <p:txBody>
          <a:bodyPr/>
          <a:lstStyle/>
          <a:p>
            <a:r>
              <a:rPr lang="en-US" dirty="0" smtClean="0"/>
              <a:t>Marcel Hunting</a:t>
            </a:r>
          </a:p>
          <a:p>
            <a:r>
              <a:rPr lang="en-US" dirty="0" smtClean="0"/>
              <a:t>October 15</a:t>
            </a:r>
            <a:endParaRPr lang="en-US" dirty="0"/>
          </a:p>
          <a:p>
            <a:r>
              <a:rPr lang="en-US" dirty="0" smtClean="0"/>
              <a:t>Introduction to Generated Mathematical Programs</a:t>
            </a:r>
            <a:endParaRPr lang="en-US" dirty="0" smtClean="0"/>
          </a:p>
          <a:p>
            <a:pPr lvl="1"/>
            <a:r>
              <a:rPr lang="en-US" dirty="0" smtClean="0"/>
              <a:t>Fast updates</a:t>
            </a:r>
          </a:p>
          <a:p>
            <a:pPr lvl="1"/>
            <a:r>
              <a:rPr lang="en-US" dirty="0" smtClean="0"/>
              <a:t>Solution repository</a:t>
            </a:r>
            <a:endParaRPr lang="en-US" dirty="0" smtClean="0"/>
          </a:p>
        </p:txBody>
      </p:sp>
      <p:sp>
        <p:nvSpPr>
          <p:cNvPr id="4" name="Slide Number Placeholder 3"/>
          <p:cNvSpPr>
            <a:spLocks noGrp="1"/>
          </p:cNvSpPr>
          <p:nvPr>
            <p:ph type="sldNum" sz="quarter" idx="4"/>
          </p:nvPr>
        </p:nvSpPr>
        <p:spPr/>
        <p:txBody>
          <a:bodyPr/>
          <a:lstStyle/>
          <a:p>
            <a:fld id="{CAF23DE8-0325-584C-B93E-39F9D5879AC5}" type="slidenum">
              <a:rPr lang="nl-NL" smtClean="0"/>
              <a:pPr/>
              <a:t>19</a:t>
            </a:fld>
            <a:endParaRPr lang="nl-NL" dirty="0"/>
          </a:p>
        </p:txBody>
      </p:sp>
    </p:spTree>
    <p:extLst>
      <p:ext uri="{BB962C8B-B14F-4D97-AF65-F5344CB8AC3E}">
        <p14:creationId xmlns:p14="http://schemas.microsoft.com/office/powerpoint/2010/main" val="102797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2056" y="506038"/>
            <a:ext cx="6310445" cy="400110"/>
          </a:xfrm>
          <a:prstGeom prst="rect">
            <a:avLst/>
          </a:prstGeom>
          <a:noFill/>
        </p:spPr>
        <p:txBody>
          <a:bodyPr wrap="none" rtlCol="0">
            <a:spAutoFit/>
          </a:bodyPr>
          <a:lstStyle/>
          <a:p>
            <a:pPr algn="ctr"/>
            <a:r>
              <a:rPr lang="en-US" sz="20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GoToWebinar Housekeeping: time for </a:t>
            </a:r>
            <a:r>
              <a:rPr lang="en-US" sz="2000" dirty="0" smtClean="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rPr>
              <a:t>questions</a:t>
            </a:r>
            <a:endParaRPr lang="en-US" sz="2000" dirty="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grpSp>
        <p:nvGrpSpPr>
          <p:cNvPr id="8" name="Group 7"/>
          <p:cNvGrpSpPr/>
          <p:nvPr/>
        </p:nvGrpSpPr>
        <p:grpSpPr>
          <a:xfrm>
            <a:off x="4456666" y="1816051"/>
            <a:ext cx="2941214" cy="2712797"/>
            <a:chOff x="4573392" y="1447800"/>
            <a:chExt cx="3921619" cy="3617062"/>
          </a:xfrm>
        </p:grpSpPr>
        <p:sp>
          <p:nvSpPr>
            <p:cNvPr id="7" name="TextBox 6"/>
            <p:cNvSpPr txBox="1"/>
            <p:nvPr/>
          </p:nvSpPr>
          <p:spPr>
            <a:xfrm>
              <a:off x="4573392" y="1894764"/>
              <a:ext cx="3921618" cy="3170098"/>
            </a:xfrm>
            <a:prstGeom prst="rect">
              <a:avLst/>
            </a:prstGeom>
            <a:noFill/>
            <a:ln w="28575">
              <a:solidFill>
                <a:schemeClr val="tx1">
                  <a:lumMod val="65000"/>
                  <a:lumOff val="35000"/>
                </a:schemeClr>
              </a:solidFill>
            </a:ln>
          </p:spPr>
          <p:txBody>
            <a:bodyPr wrap="square" rtlCol="0">
              <a:spAutoFit/>
            </a:bodyPr>
            <a:lstStyle/>
            <a:p>
              <a:pPr marL="214313" indent="-214313" algn="just">
                <a:buFont typeface="Arial" pitchFamily="34" charset="0"/>
                <a:buChar char="•"/>
              </a:pPr>
              <a:r>
                <a:rPr lang="en-US" sz="1350" dirty="0">
                  <a:solidFill>
                    <a:prstClr val="black">
                      <a:lumMod val="65000"/>
                      <a:lumOff val="35000"/>
                    </a:prstClr>
                  </a:solidFill>
                </a:rPr>
                <a:t>Please continue to submit your text questions and comments using the Questions Panel</a:t>
              </a:r>
            </a:p>
            <a:p>
              <a:pPr marL="214313" indent="-214313" algn="just">
                <a:buFont typeface="Arial" pitchFamily="34" charset="0"/>
                <a:buChar char="•"/>
              </a:pPr>
              <a:endParaRPr lang="en-US" sz="1350" dirty="0">
                <a:solidFill>
                  <a:prstClr val="black">
                    <a:lumMod val="65000"/>
                    <a:lumOff val="35000"/>
                  </a:prstClr>
                </a:solidFill>
              </a:endParaRPr>
            </a:p>
            <a:p>
              <a:pPr marL="214313" indent="-214313" algn="just">
                <a:buFont typeface="Arial" pitchFamily="34" charset="0"/>
                <a:buChar char="•"/>
              </a:pPr>
              <a:r>
                <a:rPr lang="en-US" sz="1350" dirty="0">
                  <a:solidFill>
                    <a:prstClr val="black">
                      <a:lumMod val="65000"/>
                      <a:lumOff val="35000"/>
                    </a:prstClr>
                  </a:solidFill>
                </a:rPr>
                <a:t>Please raise your hand to be unmuted for verbal questions.</a:t>
              </a:r>
            </a:p>
            <a:p>
              <a:pPr algn="just"/>
              <a:endParaRPr lang="en-US" sz="1350" dirty="0">
                <a:solidFill>
                  <a:prstClr val="black">
                    <a:lumMod val="65000"/>
                    <a:lumOff val="35000"/>
                  </a:prstClr>
                </a:solidFill>
              </a:endParaRPr>
            </a:p>
            <a:p>
              <a:pPr algn="just"/>
              <a:endParaRPr lang="en-US" sz="1350" dirty="0">
                <a:solidFill>
                  <a:prstClr val="black"/>
                </a:solidFill>
              </a:endParaRPr>
            </a:p>
            <a:p>
              <a:pPr algn="just"/>
              <a:r>
                <a:rPr lang="en-US" sz="1350" b="1" dirty="0">
                  <a:solidFill>
                    <a:prstClr val="black">
                      <a:lumMod val="65000"/>
                      <a:lumOff val="35000"/>
                    </a:prstClr>
                  </a:solidFill>
                </a:rPr>
                <a:t>Note: </a:t>
              </a:r>
              <a:r>
                <a:rPr lang="en-US" sz="1350" dirty="0">
                  <a:solidFill>
                    <a:prstClr val="black">
                      <a:lumMod val="65000"/>
                      <a:lumOff val="35000"/>
                    </a:prstClr>
                  </a:solidFill>
                </a:rPr>
                <a:t>Today’s presentation is being recorded and will be provided within 48 hours.</a:t>
              </a:r>
              <a:endParaRPr lang="en-US" sz="1350" b="1" dirty="0">
                <a:solidFill>
                  <a:prstClr val="black">
                    <a:lumMod val="65000"/>
                    <a:lumOff val="35000"/>
                  </a:prstClr>
                </a:solidFill>
              </a:endParaRPr>
            </a:p>
          </p:txBody>
        </p:sp>
        <p:sp>
          <p:nvSpPr>
            <p:cNvPr id="12" name="Rectangle 11"/>
            <p:cNvSpPr/>
            <p:nvPr/>
          </p:nvSpPr>
          <p:spPr>
            <a:xfrm>
              <a:off x="4573393" y="1447800"/>
              <a:ext cx="3921618" cy="446964"/>
            </a:xfrm>
            <a:prstGeom prst="rect">
              <a:avLst/>
            </a:prstGeom>
            <a:solidFill>
              <a:schemeClr val="tx1">
                <a:lumMod val="65000"/>
                <a:lumOff val="35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rPr>
                <a:t>Your Participation</a:t>
              </a:r>
            </a:p>
          </p:txBody>
        </p:sp>
      </p:grpSp>
      <p:grpSp>
        <p:nvGrpSpPr>
          <p:cNvPr id="3" name="Group 2"/>
          <p:cNvGrpSpPr/>
          <p:nvPr/>
        </p:nvGrpSpPr>
        <p:grpSpPr>
          <a:xfrm>
            <a:off x="1013115" y="1823881"/>
            <a:ext cx="2681036" cy="3308747"/>
            <a:chOff x="381001" y="1371600"/>
            <a:chExt cx="3574715" cy="4411662"/>
          </a:xfrm>
          <a:effectLst>
            <a:outerShdw blurRad="50800" dist="38100" dir="2700000" algn="tl" rotWithShape="0">
              <a:prstClr val="black">
                <a:alpha val="40000"/>
              </a:prstClr>
            </a:outerShdw>
          </a:effectLst>
        </p:grpSpPr>
        <p:pic>
          <p:nvPicPr>
            <p:cNvPr id="3075" name="Picture 3" descr="H:\AA - current projects\Recent Screen Shots\G2W\G2W 5.0\attendee\gt muted_hand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1600200"/>
              <a:ext cx="433402" cy="198314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pic>
          <p:nvPicPr>
            <p:cNvPr id="2050" name="Picture 2" descr="H:\AA - current projects\Recent Screen Shots\G2W\G2W 5.0\attendee\panel audio_ quest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555" y="1371600"/>
              <a:ext cx="3188161" cy="441166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9" name="Rounded Rectangle 8"/>
            <p:cNvSpPr/>
            <p:nvPr/>
          </p:nvSpPr>
          <p:spPr>
            <a:xfrm>
              <a:off x="814403" y="2938333"/>
              <a:ext cx="3071797" cy="2090867"/>
            </a:xfrm>
            <a:prstGeom prst="roundRect">
              <a:avLst>
                <a:gd name="adj" fmla="val 4230"/>
              </a:avLst>
            </a:prstGeom>
            <a:noFill/>
            <a:ln w="571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Oval 1"/>
            <p:cNvSpPr/>
            <p:nvPr/>
          </p:nvSpPr>
          <p:spPr>
            <a:xfrm>
              <a:off x="381001" y="2961875"/>
              <a:ext cx="421691" cy="415635"/>
            </a:xfrm>
            <a:prstGeom prst="ellipse">
              <a:avLst/>
            </a:prstGeom>
            <a:noFill/>
            <a:ln w="571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spTree>
    <p:extLst>
      <p:ext uri="{BB962C8B-B14F-4D97-AF65-F5344CB8AC3E}">
        <p14:creationId xmlns:p14="http://schemas.microsoft.com/office/powerpoint/2010/main" val="2930785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el 4"/>
          <p:cNvSpPr>
            <a:spLocks noGrp="1"/>
          </p:cNvSpPr>
          <p:nvPr>
            <p:ph type="subTitle" idx="1"/>
          </p:nvPr>
        </p:nvSpPr>
        <p:spPr>
          <a:xfrm>
            <a:off x="3129740" y="4545012"/>
            <a:ext cx="5328460" cy="1246188"/>
          </a:xfrm>
        </p:spPr>
        <p:txBody>
          <a:bodyPr/>
          <a:lstStyle/>
          <a:p>
            <a:r>
              <a:rPr lang="en-US" dirty="0"/>
              <a:t>September, 2014</a:t>
            </a:r>
          </a:p>
          <a:p>
            <a:endParaRPr lang="en-US" dirty="0"/>
          </a:p>
          <a:p>
            <a:r>
              <a:rPr lang="en-US" sz="1800" dirty="0">
                <a:solidFill>
                  <a:srgbClr val="000090"/>
                </a:solidFill>
              </a:rPr>
              <a:t>Chris Kuip</a:t>
            </a:r>
          </a:p>
          <a:p>
            <a:endParaRPr lang="nl-NL" dirty="0"/>
          </a:p>
        </p:txBody>
      </p:sp>
      <p:sp>
        <p:nvSpPr>
          <p:cNvPr id="4" name="Titel 3"/>
          <p:cNvSpPr>
            <a:spLocks noGrp="1"/>
          </p:cNvSpPr>
          <p:nvPr>
            <p:ph type="ctrTitle"/>
          </p:nvPr>
        </p:nvSpPr>
        <p:spPr/>
        <p:txBody>
          <a:bodyPr>
            <a:normAutofit fontScale="90000"/>
          </a:bodyPr>
          <a:lstStyle/>
          <a:p>
            <a:pPr algn="ctr"/>
            <a:r>
              <a:rPr lang="en-US" dirty="0"/>
              <a:t>Learn to </a:t>
            </a:r>
            <a:r>
              <a:rPr lang="en-US" dirty="0" smtClean="0"/>
              <a:t>Create </a:t>
            </a:r>
            <a:r>
              <a:rPr lang="en-US" dirty="0"/>
              <a:t/>
            </a:r>
            <a:br>
              <a:rPr lang="en-US" dirty="0"/>
            </a:br>
            <a:r>
              <a:rPr lang="en-US" dirty="0" smtClean="0"/>
              <a:t>Better Models </a:t>
            </a:r>
            <a:r>
              <a:rPr lang="en-US" dirty="0"/>
              <a:t>with</a:t>
            </a:r>
            <a:br>
              <a:rPr lang="en-US" dirty="0"/>
            </a:br>
            <a:r>
              <a:rPr lang="en-US" dirty="0" smtClean="0"/>
              <a:t>Units </a:t>
            </a:r>
            <a:r>
              <a:rPr lang="en-US" dirty="0"/>
              <a:t>of </a:t>
            </a:r>
            <a:r>
              <a:rPr lang="en-US" dirty="0" smtClean="0"/>
              <a:t>Measurement</a:t>
            </a:r>
            <a:r>
              <a:rPr lang="en-US" dirty="0"/>
              <a:t/>
            </a:r>
            <a:br>
              <a:rPr lang="en-US" dirty="0"/>
            </a:br>
            <a:endParaRPr lang="nl-NL" dirty="0"/>
          </a:p>
        </p:txBody>
      </p:sp>
    </p:spTree>
    <p:extLst>
      <p:ext uri="{BB962C8B-B14F-4D97-AF65-F5344CB8AC3E}">
        <p14:creationId xmlns:p14="http://schemas.microsoft.com/office/powerpoint/2010/main" val="194502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Testimonials from our partners</a:t>
            </a:r>
            <a:endParaRPr lang="en-US" dirty="0"/>
          </a:p>
        </p:txBody>
      </p:sp>
      <p:sp>
        <p:nvSpPr>
          <p:cNvPr id="3" name="Content Placeholder 2"/>
          <p:cNvSpPr>
            <a:spLocks noGrp="1"/>
          </p:cNvSpPr>
          <p:nvPr>
            <p:ph idx="1"/>
          </p:nvPr>
        </p:nvSpPr>
        <p:spPr/>
        <p:txBody>
          <a:bodyPr/>
          <a:lstStyle/>
          <a:p>
            <a:pPr marL="0" lvl="0" indent="0">
              <a:buNone/>
            </a:pPr>
            <a:r>
              <a:rPr lang="en-US" u="sng" dirty="0" smtClean="0"/>
              <a:t>For </a:t>
            </a:r>
            <a:r>
              <a:rPr lang="en-US" u="sng" dirty="0"/>
              <a:t>the </a:t>
            </a:r>
            <a:r>
              <a:rPr lang="en-US" b="1" u="sng" dirty="0"/>
              <a:t>end-user</a:t>
            </a:r>
            <a:r>
              <a:rPr lang="en-US" u="sng" dirty="0"/>
              <a:t>:</a:t>
            </a:r>
          </a:p>
          <a:p>
            <a:pPr marL="0" lvl="0" indent="0">
              <a:buNone/>
            </a:pPr>
            <a:r>
              <a:rPr lang="en-US" dirty="0"/>
              <a:t>“</a:t>
            </a:r>
            <a:r>
              <a:rPr lang="en-US" i="1" dirty="0"/>
              <a:t>Problems involving lots of entities tend to require </a:t>
            </a:r>
            <a:r>
              <a:rPr lang="en-US" b="1" i="1" dirty="0"/>
              <a:t>different</a:t>
            </a:r>
            <a:r>
              <a:rPr lang="en-US" i="1" dirty="0"/>
              <a:t> units, even within the same dimension. For instance, in OCC some SKU are input as “ton” while others are input as kg or even g. It is more natural than requiring users to do </a:t>
            </a:r>
            <a:r>
              <a:rPr lang="en-US" b="1" i="1" dirty="0"/>
              <a:t>manual</a:t>
            </a:r>
            <a:r>
              <a:rPr lang="en-US" i="1" dirty="0"/>
              <a:t> conversion (like </a:t>
            </a:r>
            <a:r>
              <a:rPr lang="en-US" b="1" i="1" dirty="0"/>
              <a:t>forcing</a:t>
            </a:r>
            <a:r>
              <a:rPr lang="en-US" i="1" dirty="0"/>
              <a:t> them to convert everything to kg in Excel before input). Internally we can have identifiers in ton for example but show them in kg in reports (by adjusting pivot table settings). AIMMS does all the </a:t>
            </a:r>
            <a:r>
              <a:rPr lang="en-US" b="1" i="1" dirty="0"/>
              <a:t>conversion</a:t>
            </a:r>
            <a:r>
              <a:rPr lang="en-US" i="1" dirty="0"/>
              <a:t> for us.</a:t>
            </a:r>
            <a:r>
              <a:rPr lang="en-US" dirty="0"/>
              <a:t>”</a:t>
            </a:r>
          </a:p>
          <a:p>
            <a:pPr lvl="0"/>
            <a:endParaRPr lang="en-US" dirty="0"/>
          </a:p>
          <a:p>
            <a:pPr marL="0" lvl="0" indent="0">
              <a:buNone/>
            </a:pPr>
            <a:r>
              <a:rPr lang="en-US" u="sng" dirty="0"/>
              <a:t>For the </a:t>
            </a:r>
            <a:r>
              <a:rPr lang="en-US" b="1" u="sng" dirty="0"/>
              <a:t>developer</a:t>
            </a:r>
            <a:r>
              <a:rPr lang="en-US" u="sng" dirty="0"/>
              <a:t>:</a:t>
            </a:r>
          </a:p>
          <a:p>
            <a:pPr marL="0" lvl="0" indent="0">
              <a:buNone/>
            </a:pPr>
            <a:r>
              <a:rPr lang="en-US" dirty="0"/>
              <a:t>“</a:t>
            </a:r>
            <a:r>
              <a:rPr lang="en-US" i="1" dirty="0"/>
              <a:t>We are </a:t>
            </a:r>
            <a:r>
              <a:rPr lang="en-US" b="1" i="1" dirty="0"/>
              <a:t>free</a:t>
            </a:r>
            <a:r>
              <a:rPr lang="en-US" i="1" dirty="0"/>
              <a:t> to model with whatever unit we want. If the user asks us to change units in GUI, it's just a visualization matter. As the model grows, having all identifiers with units helps avoid </a:t>
            </a:r>
            <a:r>
              <a:rPr lang="en-US" b="1" i="1" dirty="0"/>
              <a:t>inconsistencies</a:t>
            </a:r>
            <a:r>
              <a:rPr lang="en-US" i="1" dirty="0"/>
              <a:t> in expressions and constraints. For example, if a parameter that expects a “ton/day” value receives “ton” AIMMS raises a warning, so we can fix the assignment and/or its units. As AIMMS does all the conversion for us, we don’t need to worry. I can </a:t>
            </a:r>
            <a:r>
              <a:rPr lang="en-US" b="1" i="1" dirty="0"/>
              <a:t>happily</a:t>
            </a:r>
            <a:r>
              <a:rPr lang="en-US" i="1" dirty="0"/>
              <a:t> assign a “kg” value to a “ton” parameter and it just works.”</a:t>
            </a:r>
          </a:p>
        </p:txBody>
      </p:sp>
      <p:sp>
        <p:nvSpPr>
          <p:cNvPr id="4" name="Slide Number Placeholder 3"/>
          <p:cNvSpPr>
            <a:spLocks noGrp="1"/>
          </p:cNvSpPr>
          <p:nvPr>
            <p:ph type="sldNum" sz="quarter" idx="4"/>
          </p:nvPr>
        </p:nvSpPr>
        <p:spPr/>
        <p:txBody>
          <a:bodyPr/>
          <a:lstStyle/>
          <a:p>
            <a:fld id="{CAF23DE8-0325-584C-B93E-39F9D5879AC5}" type="slidenum">
              <a:rPr lang="nl-NL" smtClean="0"/>
              <a:pPr/>
              <a:t>4</a:t>
            </a:fld>
            <a:endParaRPr lang="nl-NL" dirty="0"/>
          </a:p>
        </p:txBody>
      </p:sp>
    </p:spTree>
    <p:extLst>
      <p:ext uri="{BB962C8B-B14F-4D97-AF65-F5344CB8AC3E}">
        <p14:creationId xmlns:p14="http://schemas.microsoft.com/office/powerpoint/2010/main" val="89872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Units of Measurement (UoM), intro</a:t>
            </a:r>
            <a:endParaRPr lang="en-US" dirty="0"/>
          </a:p>
        </p:txBody>
      </p:sp>
      <p:sp>
        <p:nvSpPr>
          <p:cNvPr id="3" name="Content Placeholder 2"/>
          <p:cNvSpPr>
            <a:spLocks noGrp="1"/>
          </p:cNvSpPr>
          <p:nvPr>
            <p:ph idx="1"/>
          </p:nvPr>
        </p:nvSpPr>
        <p:spPr/>
        <p:txBody>
          <a:bodyPr/>
          <a:lstStyle/>
          <a:p>
            <a:r>
              <a:rPr lang="en-US" dirty="0" smtClean="0"/>
              <a:t>UoM give meaning to data, compare:</a:t>
            </a:r>
          </a:p>
          <a:p>
            <a:pPr lvl="1"/>
            <a:r>
              <a:rPr lang="en-US" dirty="0" smtClean="0"/>
              <a:t>15 </a:t>
            </a:r>
          </a:p>
          <a:p>
            <a:pPr lvl="1"/>
            <a:r>
              <a:rPr lang="en-US" dirty="0" smtClean="0"/>
              <a:t>15 [m] </a:t>
            </a:r>
          </a:p>
          <a:p>
            <a:r>
              <a:rPr lang="en-US" dirty="0" smtClean="0"/>
              <a:t>On the globe several different UoM systems are known. The two most common ones are:</a:t>
            </a:r>
          </a:p>
          <a:p>
            <a:pPr lvl="1"/>
            <a:r>
              <a:rPr lang="en-US" dirty="0" smtClean="0"/>
              <a:t>Imperial, used in trade, UK, and USA </a:t>
            </a:r>
          </a:p>
          <a:p>
            <a:pPr lvl="1"/>
            <a:r>
              <a:rPr lang="en-US" dirty="0" smtClean="0"/>
              <a:t>Metric, used in scientific world, Europe, Asia, and Australia</a:t>
            </a:r>
            <a:endParaRPr lang="en-US" dirty="0"/>
          </a:p>
          <a:p>
            <a:endParaRPr lang="en-US" dirty="0" smtClean="0"/>
          </a:p>
          <a:p>
            <a:r>
              <a:rPr lang="en-US" dirty="0" smtClean="0"/>
              <a:t>Obviously, having multiple UoM systems leads to, costly, confusions:</a:t>
            </a:r>
            <a:endParaRPr lang="en-US" dirty="0"/>
          </a:p>
          <a:p>
            <a:endParaRPr lang="en-US" dirty="0" smtClean="0"/>
          </a:p>
          <a:p>
            <a:r>
              <a:rPr lang="en-US" dirty="0" smtClean="0"/>
              <a:t>In 1999 the Mars Climate Orbiter, worth 125M$, crashed.</a:t>
            </a:r>
          </a:p>
          <a:p>
            <a:r>
              <a:rPr lang="en-US" dirty="0" smtClean="0"/>
              <a:t>Final analysis report was signed by 10 managers at NASA.</a:t>
            </a:r>
          </a:p>
          <a:p>
            <a:r>
              <a:rPr lang="en-US" dirty="0"/>
              <a:t>Root c</a:t>
            </a:r>
            <a:r>
              <a:rPr lang="en-US" dirty="0" smtClean="0"/>
              <a:t>ause:</a:t>
            </a:r>
            <a:br>
              <a:rPr lang="en-US" dirty="0" smtClean="0"/>
            </a:br>
            <a:r>
              <a:rPr lang="en-US" dirty="0" smtClean="0"/>
              <a:t>Inconsistent use of UoM communicating some small but significant forces between selected software components.</a:t>
            </a:r>
          </a:p>
          <a:p>
            <a:r>
              <a:rPr lang="en-US" dirty="0" smtClean="0"/>
              <a:t>Recommendation:</a:t>
            </a:r>
            <a:r>
              <a:rPr lang="en-US" dirty="0"/>
              <a:t/>
            </a:r>
            <a:br>
              <a:rPr lang="en-US" dirty="0"/>
            </a:br>
            <a:r>
              <a:rPr lang="en-US" dirty="0"/>
              <a:t>Verify the consistent use of units throughout the </a:t>
            </a:r>
            <a:r>
              <a:rPr lang="en-US" dirty="0" smtClean="0"/>
              <a:t>spacecraft design </a:t>
            </a:r>
            <a:r>
              <a:rPr lang="en-US" dirty="0"/>
              <a:t>and </a:t>
            </a:r>
            <a:r>
              <a:rPr lang="en-US" dirty="0" smtClean="0"/>
              <a:t>operations.</a:t>
            </a:r>
          </a:p>
          <a:p>
            <a:endParaRPr lang="en-US" dirty="0"/>
          </a:p>
          <a:p>
            <a:pPr marL="0" indent="0">
              <a:buNone/>
            </a:pPr>
            <a:r>
              <a:rPr lang="en-US" dirty="0" smtClean="0"/>
              <a:t> </a:t>
            </a:r>
            <a:endParaRPr lang="en-US" dirty="0" smtClean="0">
              <a:solidFill>
                <a:srgbClr val="FFC000"/>
              </a:solidFill>
            </a:endParaRPr>
          </a:p>
          <a:p>
            <a:endParaRPr lang="en-US" dirty="0" smtClean="0"/>
          </a:p>
          <a:p>
            <a:pPr lvl="1"/>
            <a:endParaRPr lang="en-US" dirty="0" smtClean="0"/>
          </a:p>
          <a:p>
            <a:endParaRPr lang="en-US" dirty="0" smtClean="0"/>
          </a:p>
        </p:txBody>
      </p:sp>
      <p:sp>
        <p:nvSpPr>
          <p:cNvPr id="4" name="Slide Number Placeholder 3"/>
          <p:cNvSpPr>
            <a:spLocks noGrp="1"/>
          </p:cNvSpPr>
          <p:nvPr>
            <p:ph type="sldNum" sz="quarter" idx="4"/>
          </p:nvPr>
        </p:nvSpPr>
        <p:spPr/>
        <p:txBody>
          <a:bodyPr/>
          <a:lstStyle/>
          <a:p>
            <a:fld id="{CAF23DE8-0325-584C-B93E-39F9D5879AC5}" type="slidenum">
              <a:rPr lang="nl-NL" smtClean="0"/>
              <a:pPr/>
              <a:t>5</a:t>
            </a:fld>
            <a:endParaRPr lang="nl-NL" dirty="0"/>
          </a:p>
        </p:txBody>
      </p:sp>
    </p:spTree>
    <p:extLst>
      <p:ext uri="{BB962C8B-B14F-4D97-AF65-F5344CB8AC3E}">
        <p14:creationId xmlns:p14="http://schemas.microsoft.com/office/powerpoint/2010/main" val="46017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Question</a:t>
            </a:r>
            <a:endParaRPr lang="en-US" dirty="0"/>
          </a:p>
        </p:txBody>
      </p:sp>
      <p:sp>
        <p:nvSpPr>
          <p:cNvPr id="3" name="Content Placeholder 2"/>
          <p:cNvSpPr>
            <a:spLocks noGrp="1"/>
          </p:cNvSpPr>
          <p:nvPr>
            <p:ph idx="1"/>
          </p:nvPr>
        </p:nvSpPr>
        <p:spPr/>
        <p:txBody>
          <a:bodyPr/>
          <a:lstStyle/>
          <a:p>
            <a:pPr marL="0" indent="0">
              <a:buNone/>
            </a:pPr>
            <a:r>
              <a:rPr lang="en-US" dirty="0" smtClean="0"/>
              <a:t>Please take on the role of program manager. You want to avoid disasters such as the one just described. For a new project, what do you choose?</a:t>
            </a:r>
          </a:p>
          <a:p>
            <a:pPr marL="0" indent="0">
              <a:buNone/>
            </a:pPr>
            <a:endParaRPr lang="en-US" dirty="0"/>
          </a:p>
          <a:p>
            <a:pPr marL="342900" indent="-342900">
              <a:buAutoNum type="arabicPeriod"/>
            </a:pPr>
            <a:r>
              <a:rPr lang="en-US" dirty="0" smtClean="0"/>
              <a:t>Everything Imperial, most USA citizens are used to it</a:t>
            </a:r>
            <a:endParaRPr lang="en-US" dirty="0"/>
          </a:p>
          <a:p>
            <a:pPr marL="342900" indent="-342900">
              <a:buAutoNum type="arabicPeriod"/>
            </a:pPr>
            <a:r>
              <a:rPr lang="en-US" dirty="0" smtClean="0"/>
              <a:t>Everything Metric, scientists, most Europeans are used to it</a:t>
            </a:r>
            <a:endParaRPr lang="en-US" dirty="0"/>
          </a:p>
          <a:p>
            <a:pPr marL="342900" indent="-342900">
              <a:buAutoNum type="arabicPeriod"/>
            </a:pPr>
            <a:r>
              <a:rPr lang="en-US" dirty="0"/>
              <a:t>Up to </a:t>
            </a:r>
            <a:r>
              <a:rPr lang="en-US" dirty="0" smtClean="0"/>
              <a:t>each developer, ensure proper documentation</a:t>
            </a:r>
            <a:endParaRPr lang="en-US" dirty="0"/>
          </a:p>
          <a:p>
            <a:pPr marL="342900" indent="-342900">
              <a:buAutoNum type="arabicPeriod"/>
            </a:pPr>
            <a:r>
              <a:rPr lang="en-US" dirty="0" smtClean="0"/>
              <a:t>For each user, allow customization</a:t>
            </a:r>
          </a:p>
          <a:p>
            <a:pPr marL="342900" indent="-342900">
              <a:buAutoNum type="arabicPeriod"/>
            </a:pPr>
            <a:r>
              <a:rPr lang="en-US" dirty="0" smtClean="0"/>
              <a:t>Decide per project one of the above, as appropriate</a:t>
            </a:r>
            <a:endParaRPr lang="en-US" dirty="0"/>
          </a:p>
          <a:p>
            <a:pPr marL="0" indent="0">
              <a:buNone/>
            </a:pPr>
            <a:endParaRPr lang="en-US" dirty="0" smtClean="0">
              <a:solidFill>
                <a:schemeClr val="accent5"/>
              </a:solidFill>
            </a:endParaRPr>
          </a:p>
          <a:p>
            <a:pPr marL="0" indent="0">
              <a:buNone/>
            </a:pPr>
            <a:r>
              <a:rPr lang="en-US" dirty="0" smtClean="0">
                <a:solidFill>
                  <a:schemeClr val="accent5"/>
                </a:solidFill>
              </a:rPr>
              <a:t>					Poll: think about it for a minute</a:t>
            </a:r>
            <a:endParaRPr lang="en-US" dirty="0">
              <a:solidFill>
                <a:schemeClr val="accent5"/>
              </a:solidFill>
            </a:endParaRPr>
          </a:p>
          <a:p>
            <a:pPr marL="0" indent="0">
              <a:buNone/>
            </a:pPr>
            <a:endParaRPr lang="en-US" dirty="0" smtClean="0"/>
          </a:p>
          <a:p>
            <a:pPr marL="0" indent="0" algn="ctr">
              <a:buNone/>
            </a:pPr>
            <a:r>
              <a:rPr lang="en-US" dirty="0" smtClean="0">
                <a:solidFill>
                  <a:schemeClr val="accent2"/>
                </a:solidFill>
              </a:rPr>
              <a:t>By now you probably realize this is a trick question.</a:t>
            </a:r>
          </a:p>
          <a:p>
            <a:pPr marL="0" indent="0" algn="ctr">
              <a:buNone/>
            </a:pPr>
            <a:endParaRPr lang="en-US" dirty="0">
              <a:solidFill>
                <a:srgbClr val="FFC000"/>
              </a:solidFill>
            </a:endParaRPr>
          </a:p>
          <a:p>
            <a:pPr marL="0" indent="0" algn="ctr">
              <a:buNone/>
            </a:pPr>
            <a:r>
              <a:rPr lang="en-US" dirty="0" smtClean="0">
                <a:solidFill>
                  <a:srgbClr val="00B050"/>
                </a:solidFill>
              </a:rPr>
              <a:t>Claim: with AIMMS, no need to make this choice:</a:t>
            </a:r>
          </a:p>
          <a:p>
            <a:pPr marL="0" indent="0" algn="ctr">
              <a:buNone/>
            </a:pPr>
            <a:r>
              <a:rPr lang="en-US" dirty="0" smtClean="0">
                <a:solidFill>
                  <a:srgbClr val="00B050"/>
                </a:solidFill>
              </a:rPr>
              <a:t>Every stake holder can use customary UoM</a:t>
            </a:r>
          </a:p>
          <a:p>
            <a:pPr marL="0" indent="0" algn="ctr">
              <a:buNone/>
            </a:pPr>
            <a:endParaRPr lang="en-US" dirty="0" smtClean="0">
              <a:solidFill>
                <a:srgbClr val="FFC000"/>
              </a:solidFill>
            </a:endParaRPr>
          </a:p>
          <a:p>
            <a:pPr marL="0" indent="0">
              <a:buNone/>
            </a:pPr>
            <a:endParaRPr lang="en-US" dirty="0" smtClean="0">
              <a:solidFill>
                <a:srgbClr val="FFC000"/>
              </a:solidFill>
            </a:endParaRPr>
          </a:p>
          <a:p>
            <a:pPr marL="0" indent="0">
              <a:buNone/>
            </a:pPr>
            <a:endParaRPr lang="en-US" dirty="0" smtClean="0">
              <a:solidFill>
                <a:srgbClr val="FFC000"/>
              </a:solidFill>
            </a:endParaRPr>
          </a:p>
          <a:p>
            <a:pPr marL="0" indent="0" algn="ctr">
              <a:buNone/>
            </a:pPr>
            <a:endParaRPr lang="en-US" dirty="0">
              <a:solidFill>
                <a:srgbClr val="FFC000"/>
              </a:solidFill>
            </a:endParaRPr>
          </a:p>
          <a:p>
            <a:pPr marL="0" indent="0" algn="ctr">
              <a:buNone/>
            </a:pPr>
            <a:endParaRPr lang="en-US" dirty="0" smtClean="0">
              <a:solidFill>
                <a:srgbClr val="FFC000"/>
              </a:solidFill>
            </a:endParaRPr>
          </a:p>
          <a:p>
            <a:pPr marL="0" indent="0" algn="ctr">
              <a:buNone/>
            </a:pPr>
            <a:endParaRPr lang="en-US" dirty="0">
              <a:solidFill>
                <a:srgbClr val="FFC000"/>
              </a:solidFill>
            </a:endParaRPr>
          </a:p>
          <a:p>
            <a:pPr marL="0" indent="0" algn="ctr">
              <a:buNone/>
            </a:pPr>
            <a:endParaRPr lang="en-US" dirty="0" smtClean="0">
              <a:solidFill>
                <a:srgbClr val="FFC000"/>
              </a:solidFill>
            </a:endParaRPr>
          </a:p>
          <a:p>
            <a:pPr marL="0" indent="0" algn="ctr">
              <a:buNone/>
            </a:pPr>
            <a:endParaRPr lang="en-US" dirty="0">
              <a:solidFill>
                <a:srgbClr val="FFC000"/>
              </a:solidFill>
            </a:endParaRPr>
          </a:p>
          <a:p>
            <a:pPr marL="0" indent="0" algn="ctr">
              <a:buNone/>
            </a:pPr>
            <a:endParaRPr lang="en-US" dirty="0" smtClean="0">
              <a:solidFill>
                <a:srgbClr val="FFC000"/>
              </a:solidFill>
            </a:endParaRPr>
          </a:p>
          <a:p>
            <a:endParaRPr lang="en-US" dirty="0" smtClean="0"/>
          </a:p>
          <a:p>
            <a:pPr lvl="1"/>
            <a:endParaRPr lang="en-US" dirty="0" smtClean="0"/>
          </a:p>
          <a:p>
            <a:endParaRPr lang="en-US" dirty="0" smtClean="0"/>
          </a:p>
        </p:txBody>
      </p:sp>
      <p:sp>
        <p:nvSpPr>
          <p:cNvPr id="4" name="Slide Number Placeholder 3"/>
          <p:cNvSpPr>
            <a:spLocks noGrp="1"/>
          </p:cNvSpPr>
          <p:nvPr>
            <p:ph type="sldNum" sz="quarter" idx="4"/>
          </p:nvPr>
        </p:nvSpPr>
        <p:spPr/>
        <p:txBody>
          <a:bodyPr/>
          <a:lstStyle/>
          <a:p>
            <a:fld id="{CAF23DE8-0325-584C-B93E-39F9D5879AC5}" type="slidenum">
              <a:rPr lang="nl-NL" smtClean="0"/>
              <a:pPr/>
              <a:t>6</a:t>
            </a:fld>
            <a:endParaRPr lang="nl-NL" dirty="0"/>
          </a:p>
        </p:txBody>
      </p:sp>
    </p:spTree>
    <p:extLst>
      <p:ext uri="{BB962C8B-B14F-4D97-AF65-F5344CB8AC3E}">
        <p14:creationId xmlns:p14="http://schemas.microsoft.com/office/powerpoint/2010/main" val="155631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 Declaring units.</a:t>
            </a:r>
            <a:endParaRPr lang="en-US" dirty="0"/>
          </a:p>
        </p:txBody>
      </p:sp>
      <p:sp>
        <p:nvSpPr>
          <p:cNvPr id="3" name="Content Placeholder 2"/>
          <p:cNvSpPr>
            <a:spLocks noGrp="1"/>
          </p:cNvSpPr>
          <p:nvPr>
            <p:ph idx="1"/>
          </p:nvPr>
        </p:nvSpPr>
        <p:spPr/>
        <p:txBody>
          <a:bodyPr/>
          <a:lstStyle/>
          <a:p>
            <a:r>
              <a:rPr lang="en-US" dirty="0" smtClean="0"/>
              <a:t>Quantity (what do we measure, which units do we use):</a:t>
            </a:r>
          </a:p>
          <a:p>
            <a:pPr lvl="1"/>
            <a:r>
              <a:rPr lang="en-US" dirty="0" smtClean="0"/>
              <a:t>Create quantity </a:t>
            </a:r>
            <a:r>
              <a:rPr lang="en-US" dirty="0" err="1" smtClean="0"/>
              <a:t>SI_Length</a:t>
            </a:r>
            <a:endParaRPr lang="en-US" dirty="0" smtClean="0"/>
          </a:p>
          <a:p>
            <a:pPr lvl="1"/>
            <a:r>
              <a:rPr lang="en-US" dirty="0" smtClean="0"/>
              <a:t>Add conversions for miles and km by point and click</a:t>
            </a:r>
          </a:p>
          <a:p>
            <a:pPr lvl="1"/>
            <a:r>
              <a:rPr lang="en-US" dirty="0" smtClean="0"/>
              <a:t>Add conversion for nautical miles, factor 1852, by editing attribute</a:t>
            </a:r>
          </a:p>
          <a:p>
            <a:pPr lvl="1"/>
            <a:r>
              <a:rPr lang="en-US" dirty="0" smtClean="0"/>
              <a:t>Switch to basic unit km (model granularity)</a:t>
            </a:r>
          </a:p>
          <a:p>
            <a:pPr lvl="2"/>
            <a:r>
              <a:rPr lang="en-US" dirty="0" smtClean="0"/>
              <a:t>Designing a circuit board has a different base unit than flight planning.</a:t>
            </a:r>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smtClean="0"/>
          </a:p>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4912" y="3628767"/>
            <a:ext cx="5201376" cy="2572109"/>
          </a:xfrm>
          <a:prstGeom prst="rect">
            <a:avLst/>
          </a:prstGeom>
        </p:spPr>
      </p:pic>
      <p:sp>
        <p:nvSpPr>
          <p:cNvPr id="4" name="Slide Number Placeholder 3"/>
          <p:cNvSpPr>
            <a:spLocks noGrp="1"/>
          </p:cNvSpPr>
          <p:nvPr>
            <p:ph type="sldNum" sz="quarter" idx="4"/>
          </p:nvPr>
        </p:nvSpPr>
        <p:spPr/>
        <p:txBody>
          <a:bodyPr/>
          <a:lstStyle/>
          <a:p>
            <a:fld id="{CAF23DE8-0325-584C-B93E-39F9D5879AC5}" type="slidenum">
              <a:rPr lang="nl-NL" smtClean="0"/>
              <a:pPr/>
              <a:t>7</a:t>
            </a:fld>
            <a:endParaRPr lang="nl-NL" dirty="0"/>
          </a:p>
        </p:txBody>
      </p:sp>
    </p:spTree>
    <p:extLst>
      <p:ext uri="{BB962C8B-B14F-4D97-AF65-F5344CB8AC3E}">
        <p14:creationId xmlns:p14="http://schemas.microsoft.com/office/powerpoint/2010/main" val="3540222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smtClean="0"/>
              <a:t>1 continued: Associating units </a:t>
            </a:r>
            <a:endParaRPr lang="en-US" dirty="0"/>
          </a:p>
        </p:txBody>
      </p:sp>
      <p:sp>
        <p:nvSpPr>
          <p:cNvPr id="3" name="Content Placeholder 2"/>
          <p:cNvSpPr>
            <a:spLocks noGrp="1"/>
          </p:cNvSpPr>
          <p:nvPr>
            <p:ph idx="1"/>
          </p:nvPr>
        </p:nvSpPr>
        <p:spPr/>
        <p:txBody>
          <a:bodyPr/>
          <a:lstStyle/>
          <a:p>
            <a:r>
              <a:rPr lang="en-US" dirty="0"/>
              <a:t>Add unit </a:t>
            </a:r>
            <a:r>
              <a:rPr lang="en-US" dirty="0" smtClean="0"/>
              <a:t>mile </a:t>
            </a:r>
            <a:r>
              <a:rPr lang="en-US" dirty="0"/>
              <a:t>to an existing parameter</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pPr marL="0" indent="0">
              <a:buNone/>
            </a:pPr>
            <a:endParaRPr lang="en-US" dirty="0" smtClean="0"/>
          </a:p>
          <a:p>
            <a:r>
              <a:rPr lang="en-US" dirty="0" smtClean="0"/>
              <a:t>Show data page, with units per value in </a:t>
            </a:r>
            <a:r>
              <a:rPr lang="en-US" dirty="0" err="1" smtClean="0"/>
              <a:t>nauticalMile</a:t>
            </a:r>
            <a:endParaRPr lang="en-US" dirty="0" smtClean="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086" y="1491047"/>
            <a:ext cx="4248743" cy="2172003"/>
          </a:xfrm>
          <a:prstGeom prst="rect">
            <a:avLst/>
          </a:prstGeom>
        </p:spPr>
      </p:pic>
      <p:sp>
        <p:nvSpPr>
          <p:cNvPr id="6" name="Oval 5"/>
          <p:cNvSpPr/>
          <p:nvPr/>
        </p:nvSpPr>
        <p:spPr>
          <a:xfrm>
            <a:off x="1147156" y="1820487"/>
            <a:ext cx="1296786" cy="440575"/>
          </a:xfrm>
          <a:prstGeom prst="ellipse">
            <a:avLst/>
          </a:prstGeom>
          <a:noFill/>
          <a:ln w="15875">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086" y="4136514"/>
            <a:ext cx="6830378" cy="1757210"/>
          </a:xfrm>
          <a:prstGeom prst="rect">
            <a:avLst/>
          </a:prstGeom>
        </p:spPr>
      </p:pic>
      <p:sp>
        <p:nvSpPr>
          <p:cNvPr id="4" name="Slide Number Placeholder 3"/>
          <p:cNvSpPr>
            <a:spLocks noGrp="1"/>
          </p:cNvSpPr>
          <p:nvPr>
            <p:ph type="sldNum" sz="quarter" idx="4"/>
          </p:nvPr>
        </p:nvSpPr>
        <p:spPr/>
        <p:txBody>
          <a:bodyPr/>
          <a:lstStyle/>
          <a:p>
            <a:fld id="{CAF23DE8-0325-584C-B93E-39F9D5879AC5}" type="slidenum">
              <a:rPr lang="nl-NL" smtClean="0"/>
              <a:pPr/>
              <a:t>8</a:t>
            </a:fld>
            <a:endParaRPr lang="nl-NL" dirty="0"/>
          </a:p>
        </p:txBody>
      </p:sp>
    </p:spTree>
    <p:extLst>
      <p:ext uri="{BB962C8B-B14F-4D97-AF65-F5344CB8AC3E}">
        <p14:creationId xmlns:p14="http://schemas.microsoft.com/office/powerpoint/2010/main" val="2852205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37E74B9-F793-1749-8FE6-1D741809000E}" type="slidenum">
              <a:rPr lang="en-US" smtClean="0"/>
              <a:pPr/>
              <a:t>9</a:t>
            </a:fld>
            <a:endParaRPr lang="en-US" dirty="0"/>
          </a:p>
        </p:txBody>
      </p:sp>
      <p:sp>
        <p:nvSpPr>
          <p:cNvPr id="3" name="Text Placeholder 2"/>
          <p:cNvSpPr>
            <a:spLocks noGrp="1"/>
          </p:cNvSpPr>
          <p:nvPr>
            <p:ph type="body" sz="quarter" idx="16"/>
          </p:nvPr>
        </p:nvSpPr>
        <p:spPr>
          <a:xfrm>
            <a:off x="731521" y="579770"/>
            <a:ext cx="7389280" cy="450260"/>
          </a:xfrm>
        </p:spPr>
        <p:txBody>
          <a:bodyPr/>
          <a:lstStyle/>
          <a:p>
            <a:r>
              <a:rPr lang="en-US" dirty="0" smtClean="0"/>
              <a:t>Units of measurement – AIMMS under the hood</a:t>
            </a:r>
            <a:endParaRPr lang="en-US" dirty="0"/>
          </a:p>
        </p:txBody>
      </p:sp>
      <p:sp>
        <p:nvSpPr>
          <p:cNvPr id="4" name="AutoShape 2" descr="data:image/jpeg;base64,/9j/4AAQSkZJRgABAQAAAQABAAD/2wCEAAkGBxISEBUQEBQUExQWFBQWFBgUFBUPFRYQFRUXFxYVFBUYHCggGholHBQUITEhJSkrLjAuFx8zODMsNygtLisBCgoKDg0OGxAQGywkICQvLCwsLDAsLCwsLCwsLCwsLCwsLCwsLCwsLCwsLCwsLCwsLCwsLCwsLCwsLCwsLCwsLP/AABEIALcBEwMBEQACEQEDEQH/xAAbAAEAAgMBAQAAAAAAAAAAAAAAAwUCBAYBB//EAEcQAAIBAgIGBwMKAgcJAQAAAAABAgMRBCEFBhIxQVETImFxgZGhQsHRBxQyUmJygrHh8BUjQ1OSorLC8TRUY3ODlLPD0zP/xAAaAQEAAwEBAQAAAAAAAAAAAAAAAQQFAwIG/8QAMREBAAICAQMDAQcEAgMBAAAAAAECAxEEEiExBUFREyIyYXGBkaEUI0LRwfAzUrEV/9oADAMBAAIRAxEAPwD7iAAAAAAAAAAAAAAAAAAAAAAAAAAAAAAAAAAAAAAAAAAAAAAAAAAAAAAAAAAAAAAAAAAAAAAAAAAAAAAAAAAAAAAAAAAAAAAAAAAAAAAAAAAAAAAAAAAAAAAAAAAAAAAAAAAAAAAAAAAAAAAAAAAAAAAAAAAAAAAAAAAAAAAAAAAAAAAAAAAAAAAAAAAAAAAAAAAAAAAAAAAAAAAAAAAAAAAAAAAAAAAAAAAAAAAAAAAAAAABjKaW9pd7sTETLzNojzKGeNpLfUgvxI9xivPiJcbcrBXzeP3h7QxlObtCcZPsZFsV6/ehOPk4ck6paJ/VOeHcAAAAAAAAAAAAAAAAAAAAAAAAAGvi8bCmr1JKPLm+5cT3THa86rDjm5GPDG7zpVz1lp+zCb77R95bjg395hl39bxRP2azP7Qlw2sNKTtJSh2u1vNbjxfh5KxuO7ph9YwZJ1bdfz8LZO+4qNWJ33hzum9Z1h6/QbK+hGW03ldt5NLu9S7x+J9WvVMsvm8++C3TSsS15ax1XuUF4N+8sRwcfvtl29a5E+IiP0n/AGjWsNZb3DxX6nr+ixz8vEer8rft+y0wWsdGatNqErbm1Z9z+JTycO9e8d4a/G9Vx5I1f7M/x+7gKWsVVt7cpSTbecndXe5GtXDSIjUMTNN7zM9U/vLblpWn2vwPXTpU+hafKOWl48Iv0Q6UxglG9MPeo+o6Yeow6ne3b6m42rWoynVd0p7MeOSSvnxzfoY/MrSt9Vh9N6ZbJbHM3tM/G3QFRpAAAAAAAAAABjKaW9pd+RMRvwibRHmUfzundLbjd5JbS3nr6d9b1Ll/UYt66o3+cM61VRi5SdkldvkjzETM6h0veKVm0+IV89PUF7TfdGXvLEcPLPt/LOt6vxY95n9JQT1jpcIzfgl7zpHByfMONvW8EeKzP7f7Yx1lp3zhNeT94ng39phFfW8Uz3rMfstcJi4VY7VOSkvyfJrgVcmO2OdWhq4c9M1eqk7hR6yacnQrU6cWkpxbu1frJ2sWuLgpkiZszvUuVmw6+nr9lbPTdd/0lu5RXuLscTFHsxJ9S5Vv8/4j/TXnpipxrS/tWPf9Pj/9Yc/6vkzP37fu3dG6zuMlGpNTjzy2l29pwzcKJjdI1K/xPVMtJ1m7x8+8Og0npWFGg691JO2xZ/Sk9yRn4sNr5Ohu5uTXHi+pHf4cLUx0qknUm7t+SXJckb1cNcdemr5HNkvlvNrTuWlX0nbKC8X7idPNcPy1ZY6p9b8g6/TqttCa0VaDUZ9enxXFLnH4FXPxaZI3HaV7i8u+Cdea/H+lbrfj41MZOUXeOzT2X2bCfvJ4lZpj1L1zLxkydUeNQ04VXZJN272WVHpjbXrYuMXaUrPtuyJmIe60mfEJKc01dO6ZMExryt8HoCNbC1cSpuEqTk3frRnGMVLvT35lTLyJpliuu0ruHixkwzfephzU9IvhHzf6FjrVox/i3ovK7PTlL6Bo3Uug6cJ1HUcnGLktrZSbV2lZX9TJyc3J1TEN3F6dhmsTbe/zdHo7AU6FNU6S2Yq73uWbd3dvMp3va9uqy/jxVx16ax2bR5dADGc0ldtJLe3krCImZ1CLWisbnwp8TrDTjlBOfb9Fef6FynCvP3p0x8/rWKk6pHV/ENKWsdThCK82d44NPmVGfXMvtWP5I6yz4wi+5tfETwK+0y9V9cy+9I/mP9rbRGlFXUrR2XG11e++9n6Mp58E4p87bHC5kcmszrWlXpnSlWFWUISsla2UXvXai3xuPjvTdoZPqPP5GLNNKW1H5R/y08LpWr0kNqo2tqN1klZu3A65ePSKTqFTjc7kWzV6rzMbdgZD65yOt9WMK8drLap5fhk7/wCJGpwNzWYfN+tYt5K2iPZRfxGCzTd1mrLii9NNxqWRTHesxaPZ3OMn0uCnL69CT/tQuYMfZyflL7Sft4fzh86wul9qnGWzdtK+fE34q+Otg7z3ZS0nLgl+ZPTB9GEb0jPs8idQn6VW9oTTro1VKS6rynbjHnbmt5w5GGMtNe/sucPLPHvuPHuk+UuunWw0ou6lTk01xTcbP1KvB3G4lo+pat0zHwoGzSZBUpuNN1XGSpp2c9l7O1yva1zxOSsW6d93SMV5r1RHZHTqKSvFprsPUTtzmJjy8x+NmqUYbT2Izuo8FJq1/wB8zzMRE9Xu6VmZr0e3lJCs3BLnv7jpNuzj091xqvoX5zVe1dU4JOdsm290U+F88+wp8rkfSr28yv8AC4v1rd/EKnX+gqGN2KHUiqdPqpu1873vvurHPjXtanVMu3Lx0pk6axqNIKc7pPmi9DNmNSrsbK1TvSf78jxPl1pH2VlDcj05SrsRgpzqN2tG+TeWSViJrMy6xeKwsKFGyUI57krLNvsRPaIc+9pdvpXCvCaHnB5TnZS+9Umk14Ry8DJi/wBXkbjw3Jx/Q4vTPmf+XzWnTvJd5psiZ7LvA0Okq06f1pxj4NpMnJbppMvOKvVeI/F9kSPnX1cRp6EgADj9a9K/zOjvaMbXS4z3+mRrcLDEV658y+b9Wz2yZPpV8R5cxV0o/ZSXfmXullxhj3QvSFTn6E6h6+lUWkanNPwGoPpVdFqJjnLFVYv2qMWrc4Tf/wBDO9Qr2iWz6PEVm0Qg15Uo4q6bSlTi8m1mm0/yR04E7x6cvVMcfW6teYc9Gs01K7yae++53Lto3WYUKdrRL7DTldJ80n5nzUx3fYVncbcZ8otPOhP/AJkfNRf+Vmj6fP2phk+q1+zWXIGsxH0/QPXwVJPjSUfSx89n7ZZ/N9Txp6sFfyfJNEP+TDsVvLI3q+HzF41ZZ4BUXUXzmbp087yja97ZLc/yPGabxXdI7uvHrjtfWSeyt0jpKl85UMLtOjuvUttOWfWVrWXYeMdsn+etumbHi8496/FsMsKjLWqo+hwLf1ayX3VUSRSp2y3aV9zgpv4YFxnKzSuLqzth05OnF7Sit21JZuy3s5TSOrcR3WqXnoiJnsnwNLo4KMsm87HuOzjeeudw19N1rRjHnK/gv9Tzkl6w17zKwpLqruR7cp8u+1HnGnhJ1JNJOpJybySjGMVn6+Zlc2JtliI+G56fMUwzafl8+1lxnzjE1K3CT6v3IpKPovUvYsXRSKs7Nm+pebMqcbJLkjvCpKqxkr1rcrL9+Z4me7vWPsLdHRXQ4bFQqX2He2/gRFol6tSa+XR6nYulTxH8yKbkrQk/Zn2d+6/xKvMpa1O0/mu+n5KVyfajz4lZ/KTpBOhTpr2qjb7ox+MkVOFX7Uyv+oX+xFXA4WPWNOGNbw6nUvD7eMh9hSn5Ky9ZI4cy2sU/is+n06s0fg+oGI+jAAGMnZXEImez5BjcU6tSVSXtSb83c+kpXprFfh8je3VebfLSxlZwg5JXf7zYmdQikRM6lV09J1L3av2bl6HjcrHRWE/8Uf1UvNr1YiZebUifEOu+TvH03intSUZSpuME79ZtptJ2t7O5lTnRNqRMR4XfTpimSYmfK3+USjnRn2Ti/wC61+TOfp1vvQ6erV+7Zx5qMZ9Y0JV28NRlzpw89lXPnc0ayTH4vrMFt46z+Ci+USn/ACKcuVZf3oSXwLPAnWTSp6nXeHfw4U2Xzz6VqbO+Cp9jmvKcjC5cazS+m4E7wVfLsJDZ24fVq1Y+U2jZwzukPn+RGskvMbQ6SGze12s+492jcOdLdM7RYXRsIO93J91kiIpEJtlm3ZY4TDSqzVOmrye73t8kiMl60r1SYsdslumrb+UfCqmsHTjmoQnG/N3hd+LuzO41pta1vlrcukUrWse0K01GOxT4Lf2byJnRFZnxG2UtXqtSUa0oyhFShHalkuvOMcovNu8r5eZn8nJj3Ft7mGrxMObU1mNVn58ul1l1Zp1MJGlQyqUm5Qb3zk7bak+2ytysuBWrnt19Vvdcvxaxj6a+zlKDeyrpprJp5NSWTTNesxMbhg3rNbTEs60qjjsRk9m99m7tfnbdcnpje/dHXOtTPZHTw1s5eXaetI6t+EsYt7ld2bOeS8UjcveLFbJbphSUIt1c9+1n38bnOsxM7h3vE1jUrq51tOqzKvSN2iFXjlKnXlWhH+XJ3kkvo335cuJn4c+p7tXkcbqj7Kw6eNlLaSTzTukaG40yemd6XShHHU1d9eGW0s9/Hk723GXefpX3Sezbx1+vj1kjvCvjoLE05NdE58nFxSa/FJWLNOXTW5VMnAyb1Xw6fU/R9WlOU6kNm8VFdZSdr3d7dy4lbk8iMkRELfD4tsMzNpdvQmUphoxKc8vYB40ES+Uae0bLD15Qa6rblTfBwbyz5rc/1N7jZYyU/F8xy8E4skx7ezQTLCq8aT3qL/ChsYSw8HvgvC6GoT1THu1cTg9lbVJtNZrmms00+Z5tWNOlMk77voWs1bp9HUK73vopv8cLP1kjK4n2M8w2ef8Ab48W/JxhrsF1+qutNGFHoK8tiUG9ltNqUHms1xV7eBl8niXtebUje23w+bSuOK3nWmhrtrLSrwhRo3kukjKUrOKyvZK+fH0PfG4tsduqznzOZTLXoooDRZDuNTcTbC25VJ+tn7zH5sf3X0Hp0/2f1cLVVsRiFyxFT1lf3mjxv/HDJ5kayylw1FznGCaTk0rvcr8zrkv0V6nHFj+peK/K8o6tr26uX2Y5+bfuM+3Pn2q1K+l1/wArftC7wNKlQjamrX3t5yfe/cU8mS+Sd2loYsNMUapDkflAxCqTo9in6uPwLXD91Pn+0tA1GI6PQOP2KKit95erMflx/dlv8Gf7MJtK41un+Ol/5YFVcie5i8VO2R6eXM4ylVc3PZvffwv295awcj6fafCjyeJ9XvHlFsz/AKup4Qk/VKxd/qsXyz54Ob4/mEtHBVpPKnKPbK0fS9znbmUjx3daen5J+9MR/K5wWhpLf4lDJmtedy08OCuKNVZYnVeM2ppuEuaSd12pk481qeDLx6ZfvFHVazTlUnLs6sV6I9W5WS3aZeKcPFWdxH/1a09ER5Ffa1pJQ0FSTuqcE+yKQ2nSzoYJLgRtOm5DDkJbEKCBpPGB529RDMh6AAHF/KXiLUqdNb9pz7VZbK/xPyNH0+ne1mR6pftWn6vnkcXJb/VGntk9MPXpDs9w2j6afC4pTvk00TE7ebU6WwS8uydp6PjRW/oYbK+1FJxXmkYsW6M/V+L6KafU43T+DjUzajv4fOzGp1KOph1J3vZjSeqYI4VLNu77P1J1COqZSNkTOo3JEbnULzRmkOjpKC35t97f+i8DEz367zL6PjY/pY4q59ybr1m/ampeDS+Bo8S26Mrn11k2np1NmUZbmpK3fc654/tyr8adZauioVZtcTDfStlUpMDQ0roN1oW9pZxb+t8Dpjv0W255cUZKzWVctAYnj0cf7U/ci5POn2hnR6ZHvb+Fro/Q0oRtJ3fNLZXldlPJkm9uqWhixRjr0w2MfgZdFJRV3ZNLnKLUkvNHKXeEUNLYf23KD4qdOcWvQbOlItKYX6/lCb/yjZ0slpXC8Z27XCcV5uI2dK1wUadSO3SlGcXxi1Jeg2absMINmkiwxBpmsMEslhwaSRoASxpEbSkjAjadMkiE6ehIAAAcX8oUP/yqLnKD8VtK/lI0vT7amasb1WkTFbfo4mVOD3xXg7Goxu/tLH5rT+q/P9BqE9VvlJGCWUUl3BE790c6mezHN8bcF8SvnzxSNe63xuNbJO58LqhVqtcjIlvR2aeJwVXaclG982t2fMtYeVNI1PeFLkcKuSeqO0ofm1bhRm+5x97Ra/rcfxKl/wDnZfmP+/omp6LxMt1NR+9NflFP8zxbnV9oe6+mW/yt/wA/6b+G1bk86kr9iVkVMvJvk8r+HiY8XePPyuKGhopbiutaY19XKU3tSi77spSjl2pPPxPVclq+JeLYqW7zG2eG1coQd404J89lN+bIm0z5eopEeFlDBpcCHrSWOGISlWHAyWHGzTJYYGmSw5CWSw65AZKikQKnG6ZoqTpU061X6lJbbT+1L6MfFoJZav6IqRlUrVFGEqji9iDuoqKsrv2pZ5v4BK/jSGzTJQI2ae7I2nT3ZGzRYg09CQAAAAAMZ7iYRKg05o7pobEt178s1x9TtjyWpO6q+XFXJXps5KtqxVT6sl+JX/Kxajm3+IUZ9NxfM/8Af0Rx1XrvfVivu0/jJiebf8CPTcXzP/f0bNHVNf0lSpPsbUV5RSOV+Tkt7u9OHip4qtcNoSnBWjFI47WYhvQwC5EJ0ljgVyGzSSOCXIjZpIsINp0kjhhs0zWHCWaoED1UAMlQAyVEbGSokbGSpDadMlTI2nTCtOME5Tailm22opLtbJRpSz066vVwVKVf/iP+VQX/AFGut+FMjadPI6Bq1s8ZWcl/VUr0aXc39KXi7dg2nS5weApUoqFKEYRW5RSivQbNNixBp6EgAAAAAAAAAAAAYThcnbzMIJYc9bedI3hRs0fNRs0yWGBpksONjNUSNp0yVJDZp70Y2ae7BGzRsDZp7sDadGyNmntiE6LA09CQDGbyA5XReEWNnKtiZbcYVJRhRv1KexK16kfanxu+eRKHVQgkrJWS5ZEJZAAAAAAAAAAAAAAAAAAAB5YI0WBosDT0JAAAAAAAAAAAAAAVOO1fo1J9KtqnU+vSk6cn32efiBD/AAbEx+hjatvt06NT1cbgP4Zjf99f/b0gPHojFvfjqn4aNCP+RgP4FX447E+VFf8ArAwlojFxzhjar7KlOjNekE/UDOnpLEUv9ogqsVvnRTUl2ui7tr7rb7AN16bw+zGfSwtL6PWvfhu3rxAw/jlFNqW3CzttShKML/ftb1AsYTTV0009zTumuxgZAAAAAAAAAAAAAAAAAAAAAAAAAAAAAAAAAAAAU2ma7hCTjlKzs99pWyZKHCUoRqNulPpJXbaa2ajfF29rnk79hAvNGawNdSv14PK9ryX3l7S9e8JWjwk6S6bBSTi83SveEl9jk/32AWmidKwrx6vVkvpwf0ov4doFgAAAAAAAAAAAAAAAAAAAAAAAAAAAAAAAAAACu0phNuLCHy/TuiqmHm5xu4Xvlvi+YS2cBjlX6s2lV9mW5VPsz+1yl58wLTRelqmHbVrxu9qEsrS7OTyAixOlZuv84hanLL6O5/e5349wHeaI0gq9GNVZX3rlJOzQG6AAAAAAAAAAAAAAAAAAAAAAAAAAAAAAAAAHjQFdpDRqmnkB8905qvOnJ1KK74/ADRxml47MNtvpFHZndOLdvot33u2V+wDUpYidaWzSi327kvED6hqrhuioxp3b3tt5Xk3dv98gL0AAAAAAAAAAAAAAAAAAAAAAAAAAAAAAAAAAACKrQjLegKzFavUZ5uKfggPMNoCnDckvAC1o0VHcBIAAAAAAAAAAAAAAAAAAAAAAAAAAAAAAAAAAAAAAAAAAAAAAAAAAAAAAAAAAAAAAAAAAAAAAAAAAAAAAAAAAAAA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
        <p:nvSpPr>
          <p:cNvPr id="5" name="TextBox 4"/>
          <p:cNvSpPr txBox="1"/>
          <p:nvPr/>
        </p:nvSpPr>
        <p:spPr>
          <a:xfrm>
            <a:off x="5919746" y="1660136"/>
            <a:ext cx="220105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AIMMS stores all numeric data according to the base units selected for the </a:t>
            </a:r>
            <a:r>
              <a:rPr lang="en-US" dirty="0" smtClean="0"/>
              <a:t>quantities</a:t>
            </a:r>
          </a:p>
          <a:p>
            <a:pPr marL="285750" indent="-285750">
              <a:buFont typeface="Arial" panose="020B0604020202020204" pitchFamily="34" charset="0"/>
              <a:buChar char="•"/>
            </a:pPr>
            <a:r>
              <a:rPr lang="en-US" dirty="0"/>
              <a:t>W</a:t>
            </a:r>
            <a:r>
              <a:rPr lang="en-US" dirty="0" smtClean="0"/>
              <a:t>henever </a:t>
            </a:r>
            <a:r>
              <a:rPr lang="en-US" dirty="0"/>
              <a:t>AIMMS communicates numeric data it will convert that data according to the selected </a:t>
            </a:r>
            <a:r>
              <a:rPr lang="en-US" dirty="0" smtClean="0"/>
              <a:t>units</a:t>
            </a:r>
          </a:p>
        </p:txBody>
      </p:sp>
      <p:pic>
        <p:nvPicPr>
          <p:cNvPr id="6" name="Picture 2" descr="http://blog.aimms.com/wp-content/uploads/2013/09/Unit-of-Measurement-conversion-stripp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1660136"/>
            <a:ext cx="5459371" cy="3346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566191"/>
      </p:ext>
    </p:extLst>
  </p:cSld>
  <p:clrMapOvr>
    <a:masterClrMapping/>
  </p:clrMapOvr>
  <p:timing>
    <p:tnLst>
      <p:par>
        <p:cTn id="1" dur="indefinite" restart="never" nodeType="tmRoot"/>
      </p:par>
    </p:tnLst>
  </p:timing>
</p:sld>
</file>

<file path=ppt/theme/theme1.xml><?xml version="1.0" encoding="utf-8"?>
<a:theme xmlns:a="http://schemas.openxmlformats.org/drawingml/2006/main" name="AIMMS PPT template 280514">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oM.potx" id="{CB345DA6-6CB3-40DF-8A55-61F056CCF326}" vid="{61B7CC44-4AC1-4A6E-A785-32C3DDFCF2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2010</TotalTime>
  <Words>1059</Words>
  <Application>Microsoft Office PowerPoint</Application>
  <PresentationFormat>On-screen Show (4:3)</PresentationFormat>
  <Paragraphs>199</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ＭＳ Ｐゴシック</vt:lpstr>
      <vt:lpstr>Arial</vt:lpstr>
      <vt:lpstr>Calibri</vt:lpstr>
      <vt:lpstr>Courier New</vt:lpstr>
      <vt:lpstr>Verdana</vt:lpstr>
      <vt:lpstr>AIMMS PPT template 280514</vt:lpstr>
      <vt:lpstr>Learn to Create  Better Models with Units of Measurement </vt:lpstr>
      <vt:lpstr>PowerPoint Presentation</vt:lpstr>
      <vt:lpstr>Learn to Create  Better Models with Units of Measurement </vt:lpstr>
      <vt:lpstr>Testimonials from our partners</vt:lpstr>
      <vt:lpstr>Units of Measurement (UoM), intro</vt:lpstr>
      <vt:lpstr>Intro Question</vt:lpstr>
      <vt:lpstr>Demo 1: Declaring units.</vt:lpstr>
      <vt:lpstr>Demo 1 continued: Associating units </vt:lpstr>
      <vt:lpstr>PowerPoint Presentation</vt:lpstr>
      <vt:lpstr>Conventions</vt:lpstr>
      <vt:lpstr>Demo 2: Adding conventions</vt:lpstr>
      <vt:lpstr>Demo 2 continued: Using conventions</vt:lpstr>
      <vt:lpstr>Conversions according to conventions</vt:lpstr>
      <vt:lpstr>Unit consistency, poll</vt:lpstr>
      <vt:lpstr>Demo 3: AIMMS way of answering poll</vt:lpstr>
      <vt:lpstr>Unit casting</vt:lpstr>
      <vt:lpstr>Special case: Temperature</vt:lpstr>
      <vt:lpstr>Remarks</vt:lpstr>
      <vt:lpstr>Next Webinar</vt:lpstr>
    </vt:vector>
  </TitlesOfParts>
  <Company>KEK Communicatie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Nathalie van 't Klooster</dc:creator>
  <cp:lastModifiedBy>Chris Kuip</cp:lastModifiedBy>
  <cp:revision>75</cp:revision>
  <dcterms:created xsi:type="dcterms:W3CDTF">2014-05-28T14:43:23Z</dcterms:created>
  <dcterms:modified xsi:type="dcterms:W3CDTF">2014-09-17T07:37:01Z</dcterms:modified>
</cp:coreProperties>
</file>