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2" d="100"/>
          <a:sy n="102" d="100"/>
        </p:scale>
        <p:origin x="12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Meta data in write </a:t>
            </a:r>
            <a:r>
              <a:rPr lang="en-US"/>
              <a:t>to 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E292-8366-4DB7-8DF9-F413D68A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and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603C-FB85-4CA2-9C3F-74906F7E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840" y="2045616"/>
            <a:ext cx="3104515" cy="618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to many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F3053-81CB-4B8A-8E25-7C2D7B1D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7036A-0547-4DE8-AD4C-6BA89251B4B4}"/>
              </a:ext>
            </a:extLst>
          </p:cNvPr>
          <p:cNvSpPr/>
          <p:nvPr/>
        </p:nvSpPr>
        <p:spPr>
          <a:xfrm>
            <a:off x="1696824" y="2045616"/>
            <a:ext cx="2469823" cy="36104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D68BD-B85F-4A9F-BFCA-0792AA455EBB}"/>
              </a:ext>
            </a:extLst>
          </p:cNvPr>
          <p:cNvSpPr/>
          <p:nvPr/>
        </p:nvSpPr>
        <p:spPr>
          <a:xfrm>
            <a:off x="6476214" y="2846895"/>
            <a:ext cx="2941163" cy="28091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customerId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productId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17EAE3-B5A3-4055-B4A7-245A54D13498}"/>
              </a:ext>
            </a:extLst>
          </p:cNvPr>
          <p:cNvCxnSpPr>
            <a:cxnSpLocks/>
          </p:cNvCxnSpPr>
          <p:nvPr/>
        </p:nvCxnSpPr>
        <p:spPr>
          <a:xfrm>
            <a:off x="4166647" y="2498103"/>
            <a:ext cx="4242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13A84-A903-4BBC-B787-B7BFEDA90E89}"/>
              </a:ext>
            </a:extLst>
          </p:cNvPr>
          <p:cNvCxnSpPr/>
          <p:nvPr/>
        </p:nvCxnSpPr>
        <p:spPr>
          <a:xfrm>
            <a:off x="4590854" y="2498103"/>
            <a:ext cx="1253765" cy="1941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407FE9-DE96-41C4-AEFE-5B09AC7862A1}"/>
              </a:ext>
            </a:extLst>
          </p:cNvPr>
          <p:cNvCxnSpPr/>
          <p:nvPr/>
        </p:nvCxnSpPr>
        <p:spPr>
          <a:xfrm>
            <a:off x="5844619" y="4440025"/>
            <a:ext cx="6315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5917B6-23FE-45E8-B7DA-A4A9B820A508}"/>
              </a:ext>
            </a:extLst>
          </p:cNvPr>
          <p:cNvCxnSpPr>
            <a:cxnSpLocks/>
          </p:cNvCxnSpPr>
          <p:nvPr/>
        </p:nvCxnSpPr>
        <p:spPr>
          <a:xfrm flipV="1">
            <a:off x="5844619" y="4119513"/>
            <a:ext cx="631595" cy="320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EFF754-7B88-48A9-BF01-46C19D99BF37}"/>
              </a:ext>
            </a:extLst>
          </p:cNvPr>
          <p:cNvCxnSpPr/>
          <p:nvPr/>
        </p:nvCxnSpPr>
        <p:spPr>
          <a:xfrm>
            <a:off x="5844619" y="4440025"/>
            <a:ext cx="631595" cy="292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0C4898-2025-411F-A43B-95718F0EDCD4}"/>
              </a:ext>
            </a:extLst>
          </p:cNvPr>
          <p:cNvCxnSpPr/>
          <p:nvPr/>
        </p:nvCxnSpPr>
        <p:spPr>
          <a:xfrm>
            <a:off x="4232635" y="2366128"/>
            <a:ext cx="0" cy="26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FC16A0-A610-45F3-A311-3E814CBCC39D}"/>
              </a:ext>
            </a:extLst>
          </p:cNvPr>
          <p:cNvCxnSpPr/>
          <p:nvPr/>
        </p:nvCxnSpPr>
        <p:spPr>
          <a:xfrm>
            <a:off x="4378750" y="2366128"/>
            <a:ext cx="0" cy="26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D203C5-40AB-4AF9-9663-0DE268F76915}"/>
              </a:ext>
            </a:extLst>
          </p:cNvPr>
          <p:cNvSpPr txBox="1">
            <a:spLocks/>
          </p:cNvSpPr>
          <p:nvPr/>
        </p:nvSpPr>
        <p:spPr>
          <a:xfrm>
            <a:off x="1651332" y="5650088"/>
            <a:ext cx="3104515" cy="618735"/>
          </a:xfrm>
          <a:prstGeom prst="rect">
            <a:avLst/>
          </a:prstGeom>
        </p:spPr>
        <p:txBody>
          <a:bodyPr/>
          <a:lstStyle>
            <a:lvl1pPr marL="179388" indent="-179388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B00"/>
              </a:buClr>
              <a:buFont typeface="Arial" panose="020B0604020202020204" pitchFamily="34" charset="0"/>
              <a:buChar char="&gt;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marL="536575" indent="-177800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2pPr>
            <a:lvl3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3pPr>
            <a:lvl4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4pPr>
            <a:lvl5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Parent table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78402AD-95F2-4464-9FB8-382B1E1C59E6}"/>
              </a:ext>
            </a:extLst>
          </p:cNvPr>
          <p:cNvSpPr txBox="1">
            <a:spLocks/>
          </p:cNvSpPr>
          <p:nvPr/>
        </p:nvSpPr>
        <p:spPr>
          <a:xfrm>
            <a:off x="6394537" y="5646941"/>
            <a:ext cx="3104515" cy="618735"/>
          </a:xfrm>
          <a:prstGeom prst="rect">
            <a:avLst/>
          </a:prstGeom>
        </p:spPr>
        <p:txBody>
          <a:bodyPr/>
          <a:lstStyle>
            <a:lvl1pPr marL="179388" indent="-179388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B00"/>
              </a:buClr>
              <a:buFont typeface="Arial" panose="020B0604020202020204" pitchFamily="34" charset="0"/>
              <a:buChar char="&gt;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marL="536575" indent="-177800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2pPr>
            <a:lvl3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3pPr>
            <a:lvl4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4pPr>
            <a:lvl5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Child table</a:t>
            </a:r>
          </a:p>
        </p:txBody>
      </p:sp>
    </p:spTree>
    <p:extLst>
      <p:ext uri="{BB962C8B-B14F-4D97-AF65-F5344CB8AC3E}">
        <p14:creationId xmlns:p14="http://schemas.microsoft.com/office/powerpoint/2010/main" val="18388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E292-8366-4DB7-8DF9-F413D68A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and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603C-FB85-4CA2-9C3F-74906F7E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230" y="1406186"/>
            <a:ext cx="2017338" cy="923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to many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F3053-81CB-4B8A-8E25-7C2D7B1D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7036A-0547-4DE8-AD4C-6BA89251B4B4}"/>
              </a:ext>
            </a:extLst>
          </p:cNvPr>
          <p:cNvSpPr/>
          <p:nvPr/>
        </p:nvSpPr>
        <p:spPr>
          <a:xfrm>
            <a:off x="1762812" y="1409307"/>
            <a:ext cx="2469823" cy="162141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D68BD-B85F-4A9F-BFCA-0792AA455EBB}"/>
              </a:ext>
            </a:extLst>
          </p:cNvPr>
          <p:cNvSpPr/>
          <p:nvPr/>
        </p:nvSpPr>
        <p:spPr>
          <a:xfrm>
            <a:off x="7305773" y="1867700"/>
            <a:ext cx="2941163" cy="28091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customerId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deliveryDate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Prepaid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17EAE3-B5A3-4055-B4A7-245A54D13498}"/>
              </a:ext>
            </a:extLst>
          </p:cNvPr>
          <p:cNvCxnSpPr>
            <a:cxnSpLocks/>
          </p:cNvCxnSpPr>
          <p:nvPr/>
        </p:nvCxnSpPr>
        <p:spPr>
          <a:xfrm>
            <a:off x="4232635" y="2220012"/>
            <a:ext cx="4242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13A84-A903-4BBC-B787-B7BFEDA90E89}"/>
              </a:ext>
            </a:extLst>
          </p:cNvPr>
          <p:cNvCxnSpPr>
            <a:cxnSpLocks/>
          </p:cNvCxnSpPr>
          <p:nvPr/>
        </p:nvCxnSpPr>
        <p:spPr>
          <a:xfrm>
            <a:off x="4656841" y="2220012"/>
            <a:ext cx="2017337" cy="569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407FE9-DE96-41C4-AEFE-5B09AC7862A1}"/>
              </a:ext>
            </a:extLst>
          </p:cNvPr>
          <p:cNvCxnSpPr/>
          <p:nvPr/>
        </p:nvCxnSpPr>
        <p:spPr>
          <a:xfrm>
            <a:off x="6674178" y="2781703"/>
            <a:ext cx="6315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5917B6-23FE-45E8-B7DA-A4A9B820A508}"/>
              </a:ext>
            </a:extLst>
          </p:cNvPr>
          <p:cNvCxnSpPr>
            <a:cxnSpLocks/>
          </p:cNvCxnSpPr>
          <p:nvPr/>
        </p:nvCxnSpPr>
        <p:spPr>
          <a:xfrm flipV="1">
            <a:off x="6660771" y="2461191"/>
            <a:ext cx="631595" cy="320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EFF754-7B88-48A9-BF01-46C19D99BF37}"/>
              </a:ext>
            </a:extLst>
          </p:cNvPr>
          <p:cNvCxnSpPr/>
          <p:nvPr/>
        </p:nvCxnSpPr>
        <p:spPr>
          <a:xfrm>
            <a:off x="6660143" y="2781703"/>
            <a:ext cx="631595" cy="292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0C4898-2025-411F-A43B-95718F0EDCD4}"/>
              </a:ext>
            </a:extLst>
          </p:cNvPr>
          <p:cNvCxnSpPr/>
          <p:nvPr/>
        </p:nvCxnSpPr>
        <p:spPr>
          <a:xfrm>
            <a:off x="4322189" y="2088037"/>
            <a:ext cx="0" cy="26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FC16A0-A610-45F3-A311-3E814CBCC39D}"/>
              </a:ext>
            </a:extLst>
          </p:cNvPr>
          <p:cNvCxnSpPr/>
          <p:nvPr/>
        </p:nvCxnSpPr>
        <p:spPr>
          <a:xfrm>
            <a:off x="4496585" y="2088037"/>
            <a:ext cx="0" cy="26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D203C5-40AB-4AF9-9663-0DE268F76915}"/>
              </a:ext>
            </a:extLst>
          </p:cNvPr>
          <p:cNvSpPr txBox="1">
            <a:spLocks/>
          </p:cNvSpPr>
          <p:nvPr/>
        </p:nvSpPr>
        <p:spPr>
          <a:xfrm>
            <a:off x="2117210" y="3112790"/>
            <a:ext cx="1624473" cy="618735"/>
          </a:xfrm>
          <a:prstGeom prst="rect">
            <a:avLst/>
          </a:prstGeom>
        </p:spPr>
        <p:txBody>
          <a:bodyPr/>
          <a:lstStyle>
            <a:lvl1pPr marL="179388" indent="-179388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B00"/>
              </a:buClr>
              <a:buFont typeface="Arial" panose="020B0604020202020204" pitchFamily="34" charset="0"/>
              <a:buChar char="&gt;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marL="536575" indent="-177800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2pPr>
            <a:lvl3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3pPr>
            <a:lvl4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4pPr>
            <a:lvl5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Parent tables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78402AD-95F2-4464-9FB8-382B1E1C59E6}"/>
              </a:ext>
            </a:extLst>
          </p:cNvPr>
          <p:cNvSpPr txBox="1">
            <a:spLocks/>
          </p:cNvSpPr>
          <p:nvPr/>
        </p:nvSpPr>
        <p:spPr>
          <a:xfrm>
            <a:off x="8285623" y="4676887"/>
            <a:ext cx="1307162" cy="618735"/>
          </a:xfrm>
          <a:prstGeom prst="rect">
            <a:avLst/>
          </a:prstGeom>
        </p:spPr>
        <p:txBody>
          <a:bodyPr/>
          <a:lstStyle>
            <a:lvl1pPr marL="179388" indent="-179388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B00"/>
              </a:buClr>
              <a:buFont typeface="Arial" panose="020B0604020202020204" pitchFamily="34" charset="0"/>
              <a:buChar char="&gt;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marL="536575" indent="-177800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2pPr>
            <a:lvl3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3pPr>
            <a:lvl4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4pPr>
            <a:lvl5pPr marL="635000" indent="98425" algn="l" defTabSz="457200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Child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5349D-A723-4D56-9FE4-F728AE09EAC5}"/>
              </a:ext>
            </a:extLst>
          </p:cNvPr>
          <p:cNvSpPr/>
          <p:nvPr/>
        </p:nvSpPr>
        <p:spPr>
          <a:xfrm>
            <a:off x="1762812" y="3840220"/>
            <a:ext cx="2469823" cy="162141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Product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</a:t>
            </a:r>
          </a:p>
          <a:p>
            <a:pPr marL="285750" indent="-285750">
              <a:buFontTx/>
              <a:buChar char="-"/>
            </a:pPr>
            <a:r>
              <a:rPr lang="en-US" dirty="0"/>
              <a:t>Size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726C57-824E-4C4E-9184-6C6A86EE5476}"/>
              </a:ext>
            </a:extLst>
          </p:cNvPr>
          <p:cNvCxnSpPr/>
          <p:nvPr/>
        </p:nvCxnSpPr>
        <p:spPr>
          <a:xfrm>
            <a:off x="4444738" y="4468305"/>
            <a:ext cx="0" cy="26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DB3496-2251-408A-A8F7-75B22C5B9FC2}"/>
              </a:ext>
            </a:extLst>
          </p:cNvPr>
          <p:cNvCxnSpPr/>
          <p:nvPr/>
        </p:nvCxnSpPr>
        <p:spPr>
          <a:xfrm>
            <a:off x="4656841" y="4468305"/>
            <a:ext cx="0" cy="26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690F1C-0FC7-4FD1-A79F-78CAA774A736}"/>
              </a:ext>
            </a:extLst>
          </p:cNvPr>
          <p:cNvCxnSpPr>
            <a:cxnSpLocks/>
          </p:cNvCxnSpPr>
          <p:nvPr/>
        </p:nvCxnSpPr>
        <p:spPr>
          <a:xfrm>
            <a:off x="4253270" y="4600279"/>
            <a:ext cx="610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49F3C0-DB5B-4D88-95A6-1DE6BBFE18AF}"/>
              </a:ext>
            </a:extLst>
          </p:cNvPr>
          <p:cNvCxnSpPr>
            <a:cxnSpLocks/>
          </p:cNvCxnSpPr>
          <p:nvPr/>
        </p:nvCxnSpPr>
        <p:spPr>
          <a:xfrm flipV="1">
            <a:off x="4875204" y="3791477"/>
            <a:ext cx="1798974" cy="809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EB4312-30AE-4479-8678-EB3D2057B4AA}"/>
              </a:ext>
            </a:extLst>
          </p:cNvPr>
          <p:cNvCxnSpPr>
            <a:cxnSpLocks/>
          </p:cNvCxnSpPr>
          <p:nvPr/>
        </p:nvCxnSpPr>
        <p:spPr>
          <a:xfrm flipV="1">
            <a:off x="6660771" y="3458434"/>
            <a:ext cx="631595" cy="320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19E176-54C8-431A-BD35-36929F1A803F}"/>
              </a:ext>
            </a:extLst>
          </p:cNvPr>
          <p:cNvCxnSpPr>
            <a:cxnSpLocks/>
          </p:cNvCxnSpPr>
          <p:nvPr/>
        </p:nvCxnSpPr>
        <p:spPr>
          <a:xfrm flipV="1">
            <a:off x="6685152" y="3754963"/>
            <a:ext cx="607214" cy="36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23C643-97A4-4B44-A1ED-341EB6A7F6C9}"/>
              </a:ext>
            </a:extLst>
          </p:cNvPr>
          <p:cNvCxnSpPr>
            <a:cxnSpLocks/>
          </p:cNvCxnSpPr>
          <p:nvPr/>
        </p:nvCxnSpPr>
        <p:spPr>
          <a:xfrm>
            <a:off x="6685152" y="3812219"/>
            <a:ext cx="615906" cy="148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DD57FC2-6191-41B4-9601-B5BD43C4EC25}"/>
              </a:ext>
            </a:extLst>
          </p:cNvPr>
          <p:cNvSpPr/>
          <p:nvPr/>
        </p:nvSpPr>
        <p:spPr>
          <a:xfrm>
            <a:off x="8939204" y="2781703"/>
            <a:ext cx="355836" cy="7482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DAD4A0-B57A-451A-A147-7061E212CC1A}"/>
              </a:ext>
            </a:extLst>
          </p:cNvPr>
          <p:cNvSpPr/>
          <p:nvPr/>
        </p:nvSpPr>
        <p:spPr>
          <a:xfrm>
            <a:off x="9259372" y="2957243"/>
            <a:ext cx="676480" cy="4171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0424851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192</TotalTime>
  <Words>57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AIMMS_POTX - New</vt:lpstr>
      <vt:lpstr>Meta data in write to table</vt:lpstr>
      <vt:lpstr>Customers and orders</vt:lpstr>
      <vt:lpstr>Customers and orders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37</cp:revision>
  <cp:lastPrinted>2014-10-29T12:05:37Z</cp:lastPrinted>
  <dcterms:created xsi:type="dcterms:W3CDTF">2016-03-02T01:18:28Z</dcterms:created>
  <dcterms:modified xsi:type="dcterms:W3CDTF">2020-04-13T12:08:42Z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