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7" d="100"/>
          <a:sy n="107" d="100"/>
        </p:scale>
        <p:origin x="144" y="1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AIMMS Training Presentation Slides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A16E-1167-4169-9F6E-BDCA8209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as data</a:t>
            </a:r>
          </a:p>
        </p:txBody>
      </p:sp>
      <p:pic>
        <p:nvPicPr>
          <p:cNvPr id="26" name="Content Placeholder 25" descr="Woman with solid fill">
            <a:extLst>
              <a:ext uri="{FF2B5EF4-FFF2-40B4-BE49-F238E27FC236}">
                <a16:creationId xmlns:a16="http://schemas.microsoft.com/office/drawing/2014/main" id="{027A3887-CE33-4A01-A578-8AE623D0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046" y="1891623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C2D5-A116-4BB1-B53D-0BF8ADCF3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BDFD9040-DF5E-434E-BE1E-A29D473B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6052" y="1534734"/>
            <a:ext cx="914400" cy="914400"/>
          </a:xfrm>
          <a:prstGeom prst="rect">
            <a:avLst/>
          </a:prstGeom>
        </p:spPr>
      </p:pic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EFB47B9C-8D05-4AA2-9BEB-97D88647E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6052" y="21031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B3F7B-C755-47E6-8B3D-43B506C215A7}"/>
              </a:ext>
            </a:extLst>
          </p:cNvPr>
          <p:cNvSpPr txBox="1"/>
          <p:nvPr/>
        </p:nvSpPr>
        <p:spPr>
          <a:xfrm>
            <a:off x="2195900" y="2791606"/>
            <a:ext cx="11349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End user</a:t>
            </a:r>
          </a:p>
        </p:txBody>
      </p:sp>
      <p:pic>
        <p:nvPicPr>
          <p:cNvPr id="17" name="Graphic 16" descr="Users with solid fill">
            <a:extLst>
              <a:ext uri="{FF2B5EF4-FFF2-40B4-BE49-F238E27FC236}">
                <a16:creationId xmlns:a16="http://schemas.microsoft.com/office/drawing/2014/main" id="{3CFCC5C0-E413-4B40-ADBA-595E0895A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3981" y="17958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A7AAAD-3FD9-4CA7-9F4B-29B48BC58785}"/>
              </a:ext>
            </a:extLst>
          </p:cNvPr>
          <p:cNvSpPr txBox="1"/>
          <p:nvPr/>
        </p:nvSpPr>
        <p:spPr>
          <a:xfrm>
            <a:off x="6288742" y="1584258"/>
            <a:ext cx="12873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specialists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82DBD9C-1226-4D20-874E-D47E56AE60D1}"/>
              </a:ext>
            </a:extLst>
          </p:cNvPr>
          <p:cNvSpPr/>
          <p:nvPr/>
        </p:nvSpPr>
        <p:spPr>
          <a:xfrm>
            <a:off x="3490857" y="1691266"/>
            <a:ext cx="2813124" cy="6341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reports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51643C1-47F2-4AE0-A80D-01D4508ED271}"/>
              </a:ext>
            </a:extLst>
          </p:cNvPr>
          <p:cNvSpPr/>
          <p:nvPr/>
        </p:nvSpPr>
        <p:spPr>
          <a:xfrm>
            <a:off x="3490857" y="2325369"/>
            <a:ext cx="2813124" cy="451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6526B10-2701-41F0-A325-7DCD3917B8AE}"/>
              </a:ext>
            </a:extLst>
          </p:cNvPr>
          <p:cNvSpPr/>
          <p:nvPr/>
        </p:nvSpPr>
        <p:spPr>
          <a:xfrm>
            <a:off x="6622231" y="2560317"/>
            <a:ext cx="2494874" cy="10434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Corrective actions</a:t>
            </a:r>
          </a:p>
        </p:txBody>
      </p:sp>
    </p:spTree>
    <p:extLst>
      <p:ext uri="{BB962C8B-B14F-4D97-AF65-F5344CB8AC3E}">
        <p14:creationId xmlns:p14="http://schemas.microsoft.com/office/powerpoint/2010/main" val="198686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135E15A-A306-43D7-933D-C5E624DF23BA}"/>
              </a:ext>
            </a:extLst>
          </p:cNvPr>
          <p:cNvSpPr/>
          <p:nvPr/>
        </p:nvSpPr>
        <p:spPr>
          <a:xfrm>
            <a:off x="916766" y="4984825"/>
            <a:ext cx="1480998" cy="542363"/>
          </a:xfrm>
          <a:prstGeom prst="triangle">
            <a:avLst>
              <a:gd name="adj" fmla="val 4800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AC2B373-1E8A-4B26-B512-6C67EC7ED200}"/>
              </a:ext>
            </a:extLst>
          </p:cNvPr>
          <p:cNvSpPr/>
          <p:nvPr/>
        </p:nvSpPr>
        <p:spPr>
          <a:xfrm>
            <a:off x="916766" y="4687404"/>
            <a:ext cx="1480998" cy="542363"/>
          </a:xfrm>
          <a:prstGeom prst="triangle">
            <a:avLst>
              <a:gd name="adj" fmla="val 4800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91A2-D8E4-42F9-9DA6-FD336753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57" y="988980"/>
            <a:ext cx="5731556" cy="450850"/>
          </a:xfrm>
        </p:spPr>
        <p:txBody>
          <a:bodyPr/>
          <a:lstStyle/>
          <a:p>
            <a:r>
              <a:rPr lang="en-US" dirty="0"/>
              <a:t>Data flow of error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A79C-8148-414C-BBF9-26B48C00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142" y="1748117"/>
            <a:ext cx="2335929" cy="3478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 block, list of: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Moment</a:t>
            </a:r>
          </a:p>
          <a:p>
            <a:r>
              <a:rPr lang="en-US" dirty="0"/>
              <a:t>Severity</a:t>
            </a:r>
          </a:p>
          <a:p>
            <a:r>
              <a:rPr lang="en-US" dirty="0"/>
              <a:t>List of :</a:t>
            </a:r>
          </a:p>
          <a:p>
            <a:pPr lvl="1"/>
            <a:r>
              <a:rPr lang="en-US" dirty="0"/>
              <a:t>procedures, </a:t>
            </a:r>
          </a:p>
          <a:p>
            <a:pPr lvl="1"/>
            <a:r>
              <a:rPr lang="en-US" dirty="0"/>
              <a:t>line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1D493-4877-4E2E-8130-26216D76F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73F72-F28C-496F-B3EA-1D384F6079E2}"/>
              </a:ext>
            </a:extLst>
          </p:cNvPr>
          <p:cNvSpPr/>
          <p:nvPr/>
        </p:nvSpPr>
        <p:spPr>
          <a:xfrm>
            <a:off x="1420905" y="1748118"/>
            <a:ext cx="2008095" cy="7664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Shown errors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F7F8DA-89F5-4FE0-94B9-A7A068C54F55}"/>
              </a:ext>
            </a:extLst>
          </p:cNvPr>
          <p:cNvSpPr/>
          <p:nvPr/>
        </p:nvSpPr>
        <p:spPr>
          <a:xfrm>
            <a:off x="875508" y="2886638"/>
            <a:ext cx="2292445" cy="41734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session errors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716113-DFC5-4953-9974-95207CFB23F1}"/>
              </a:ext>
            </a:extLst>
          </p:cNvPr>
          <p:cNvSpPr/>
          <p:nvPr/>
        </p:nvSpPr>
        <p:spPr>
          <a:xfrm>
            <a:off x="3895135" y="2769139"/>
            <a:ext cx="2610378" cy="636496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 sessions and uploaded sessions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3B788-B871-4BF3-A8A1-B5D0878EDE3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01903" y="2503877"/>
            <a:ext cx="993232" cy="58351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E807C0-4C26-4F3B-AF9C-143D16A88FC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021731" y="2514602"/>
            <a:ext cx="403222" cy="37203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9EAB8E9D-D320-4207-BB99-E454AABFAA3B}"/>
              </a:ext>
            </a:extLst>
          </p:cNvPr>
          <p:cNvSpPr/>
          <p:nvPr/>
        </p:nvSpPr>
        <p:spPr>
          <a:xfrm>
            <a:off x="3429000" y="1582394"/>
            <a:ext cx="2093259" cy="96358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Upload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3E5E527B-74A4-4F7E-AC8C-7C28F9461549}"/>
              </a:ext>
            </a:extLst>
          </p:cNvPr>
          <p:cNvSpPr/>
          <p:nvPr/>
        </p:nvSpPr>
        <p:spPr>
          <a:xfrm>
            <a:off x="5522259" y="1748117"/>
            <a:ext cx="815788" cy="63649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F131E2-A06B-4FFF-845C-2AB67F3D9399}"/>
              </a:ext>
            </a:extLst>
          </p:cNvPr>
          <p:cNvSpPr/>
          <p:nvPr/>
        </p:nvSpPr>
        <p:spPr>
          <a:xfrm>
            <a:off x="3447963" y="3684226"/>
            <a:ext cx="2462178" cy="39693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 session errors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8E4633-6CA6-4271-A701-15245068CD4D}"/>
              </a:ext>
            </a:extLst>
          </p:cNvPr>
          <p:cNvSpPr/>
          <p:nvPr/>
        </p:nvSpPr>
        <p:spPr>
          <a:xfrm>
            <a:off x="3447963" y="4161284"/>
            <a:ext cx="2462178" cy="39693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 session errors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3590989-65DE-4C07-91F6-736443723814}"/>
              </a:ext>
            </a:extLst>
          </p:cNvPr>
          <p:cNvSpPr/>
          <p:nvPr/>
        </p:nvSpPr>
        <p:spPr>
          <a:xfrm>
            <a:off x="875508" y="4401107"/>
            <a:ext cx="1480998" cy="542363"/>
          </a:xfrm>
          <a:prstGeom prst="triangle">
            <a:avLst>
              <a:gd name="adj" fmla="val 4800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C5E6E-EEFC-44E7-B44B-42227B7E5F94}"/>
              </a:ext>
            </a:extLst>
          </p:cNvPr>
          <p:cNvCxnSpPr>
            <a:cxnSpLocks/>
            <a:stCxn id="29" idx="0"/>
            <a:endCxn id="28" idx="1"/>
          </p:cNvCxnSpPr>
          <p:nvPr/>
        </p:nvCxnSpPr>
        <p:spPr>
          <a:xfrm flipV="1">
            <a:off x="1586506" y="4359752"/>
            <a:ext cx="1861457" cy="41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C5305D-D21C-47A7-9925-330192F13F43}"/>
              </a:ext>
            </a:extLst>
          </p:cNvPr>
          <p:cNvCxnSpPr>
            <a:cxnSpLocks/>
            <a:stCxn id="29" idx="0"/>
            <a:endCxn id="6" idx="2"/>
          </p:cNvCxnSpPr>
          <p:nvPr/>
        </p:nvCxnSpPr>
        <p:spPr>
          <a:xfrm flipV="1">
            <a:off x="1586506" y="3303983"/>
            <a:ext cx="435225" cy="10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4D4C70-12C0-4425-B019-6D0B158EDBEF}"/>
              </a:ext>
            </a:extLst>
          </p:cNvPr>
          <p:cNvCxnSpPr>
            <a:cxnSpLocks/>
          </p:cNvCxnSpPr>
          <p:nvPr/>
        </p:nvCxnSpPr>
        <p:spPr>
          <a:xfrm>
            <a:off x="3398519" y="4121423"/>
            <a:ext cx="2583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63E0AA-9301-461D-85A9-13EF6D6AB2FB}"/>
              </a:ext>
            </a:extLst>
          </p:cNvPr>
          <p:cNvSpPr txBox="1"/>
          <p:nvPr/>
        </p:nvSpPr>
        <p:spPr>
          <a:xfrm>
            <a:off x="1436568" y="3535334"/>
            <a:ext cx="996454" cy="6078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>
                <a:solidFill>
                  <a:schemeClr val="bg1">
                    <a:lumMod val="65000"/>
                  </a:schemeClr>
                </a:solidFill>
              </a:rPr>
              <a:t>in data session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E829F-C1D6-494A-AB0D-9FD93466F57C}"/>
              </a:ext>
            </a:extLst>
          </p:cNvPr>
          <p:cNvSpPr txBox="1"/>
          <p:nvPr/>
        </p:nvSpPr>
        <p:spPr>
          <a:xfrm>
            <a:off x="2185835" y="4067695"/>
            <a:ext cx="1046629" cy="6525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>
                <a:solidFill>
                  <a:schemeClr val="bg1">
                    <a:lumMod val="65000"/>
                  </a:schemeClr>
                </a:solidFill>
              </a:rPr>
              <a:t>in solver session</a:t>
            </a: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8641D6CE-29EE-42DC-9CC9-C261967AEE5F}"/>
              </a:ext>
            </a:extLst>
          </p:cNvPr>
          <p:cNvSpPr/>
          <p:nvPr/>
        </p:nvSpPr>
        <p:spPr>
          <a:xfrm rot="10491252">
            <a:off x="5910141" y="3905656"/>
            <a:ext cx="254685" cy="43073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8CDE3-F665-4214-A9D9-4F12D7068E84}"/>
              </a:ext>
            </a:extLst>
          </p:cNvPr>
          <p:cNvSpPr txBox="1"/>
          <p:nvPr/>
        </p:nvSpPr>
        <p:spPr>
          <a:xfrm>
            <a:off x="6183630" y="3793285"/>
            <a:ext cx="1046629" cy="8790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>
                <a:solidFill>
                  <a:schemeClr val="bg1">
                    <a:lumMod val="65000"/>
                  </a:schemeClr>
                </a:solidFill>
              </a:rPr>
              <a:t>Load output case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6F44F3-145E-4030-8F88-96C5AE5A4BF2}"/>
              </a:ext>
            </a:extLst>
          </p:cNvPr>
          <p:cNvCxnSpPr>
            <a:stCxn id="27" idx="0"/>
            <a:endCxn id="7" idx="2"/>
          </p:cNvCxnSpPr>
          <p:nvPr/>
        </p:nvCxnSpPr>
        <p:spPr>
          <a:xfrm flipV="1">
            <a:off x="4679052" y="3405635"/>
            <a:ext cx="521272" cy="2785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47898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349</TotalTime>
  <Words>72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AIMMS_POTX - New</vt:lpstr>
      <vt:lpstr>AIMMS Training Presentation Slides Guidelines</vt:lpstr>
      <vt:lpstr>Errors as data</vt:lpstr>
      <vt:lpstr>Data flow of error information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50</cp:revision>
  <cp:lastPrinted>2014-10-29T12:05:37Z</cp:lastPrinted>
  <dcterms:created xsi:type="dcterms:W3CDTF">2016-03-02T01:18:28Z</dcterms:created>
  <dcterms:modified xsi:type="dcterms:W3CDTF">2021-02-10T19:54:02Z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