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tjan de Lange" initials="Gd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14C2FF"/>
    <a:srgbClr val="000081"/>
    <a:srgbClr val="C8C8C8"/>
    <a:srgbClr val="585858"/>
    <a:srgbClr val="FF9900"/>
    <a:srgbClr val="33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7B100D-59F5-46F2-B8C2-15DB5D323B8E}" v="7" dt="2019-03-03T10:21:44.4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8" autoAdjust="0"/>
    <p:restoredTop sz="77640" autoAdjust="0"/>
  </p:normalViewPr>
  <p:slideViewPr>
    <p:cSldViewPr snapToGrid="0" snapToObjects="1">
      <p:cViewPr varScale="1">
        <p:scale>
          <a:sx n="119" d="100"/>
          <a:sy n="119" d="100"/>
        </p:scale>
        <p:origin x="96" y="3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Kuip" userId="d213484a-3b3f-48e3-9180-c197b94c1d6a" providerId="ADAL" clId="{757B100D-59F5-46F2-B8C2-15DB5D323B8E}"/>
    <pc:docChg chg="delSld">
      <pc:chgData name="Chris Kuip" userId="d213484a-3b3f-48e3-9180-c197b94c1d6a" providerId="ADAL" clId="{757B100D-59F5-46F2-B8C2-15DB5D323B8E}" dt="2019-03-03T10:21:44.474" v="6" actId="2696"/>
      <pc:docMkLst>
        <pc:docMk/>
      </pc:docMkLst>
      <pc:sldChg chg="del">
        <pc:chgData name="Chris Kuip" userId="d213484a-3b3f-48e3-9180-c197b94c1d6a" providerId="ADAL" clId="{757B100D-59F5-46F2-B8C2-15DB5D323B8E}" dt="2019-03-03T10:21:44.474" v="6" actId="2696"/>
        <pc:sldMkLst>
          <pc:docMk/>
          <pc:sldMk cId="4141680710" sldId="257"/>
        </pc:sldMkLst>
      </pc:sldChg>
      <pc:sldChg chg="del">
        <pc:chgData name="Chris Kuip" userId="d213484a-3b3f-48e3-9180-c197b94c1d6a" providerId="ADAL" clId="{757B100D-59F5-46F2-B8C2-15DB5D323B8E}" dt="2019-03-03T10:21:41.026" v="5" actId="2696"/>
        <pc:sldMkLst>
          <pc:docMk/>
          <pc:sldMk cId="3625321477" sldId="258"/>
        </pc:sldMkLst>
      </pc:sldChg>
      <pc:sldChg chg="del">
        <pc:chgData name="Chris Kuip" userId="d213484a-3b3f-48e3-9180-c197b94c1d6a" providerId="ADAL" clId="{757B100D-59F5-46F2-B8C2-15DB5D323B8E}" dt="2019-03-03T10:21:28.849" v="2" actId="2696"/>
        <pc:sldMkLst>
          <pc:docMk/>
          <pc:sldMk cId="1577698251" sldId="260"/>
        </pc:sldMkLst>
      </pc:sldChg>
      <pc:sldChg chg="del">
        <pc:chgData name="Chris Kuip" userId="d213484a-3b3f-48e3-9180-c197b94c1d6a" providerId="ADAL" clId="{757B100D-59F5-46F2-B8C2-15DB5D323B8E}" dt="2019-03-03T10:21:35.361" v="4" actId="2696"/>
        <pc:sldMkLst>
          <pc:docMk/>
          <pc:sldMk cId="1154804801" sldId="261"/>
        </pc:sldMkLst>
      </pc:sldChg>
      <pc:sldChg chg="del">
        <pc:chgData name="Chris Kuip" userId="d213484a-3b3f-48e3-9180-c197b94c1d6a" providerId="ADAL" clId="{757B100D-59F5-46F2-B8C2-15DB5D323B8E}" dt="2019-03-03T10:21:25.223" v="1" actId="2696"/>
        <pc:sldMkLst>
          <pc:docMk/>
          <pc:sldMk cId="4211329670" sldId="262"/>
        </pc:sldMkLst>
      </pc:sldChg>
      <pc:sldChg chg="del">
        <pc:chgData name="Chris Kuip" userId="d213484a-3b3f-48e3-9180-c197b94c1d6a" providerId="ADAL" clId="{757B100D-59F5-46F2-B8C2-15DB5D323B8E}" dt="2019-03-03T10:21:21.912" v="0" actId="2696"/>
        <pc:sldMkLst>
          <pc:docMk/>
          <pc:sldMk cId="1541218007" sldId="263"/>
        </pc:sldMkLst>
      </pc:sldChg>
      <pc:sldChg chg="del">
        <pc:chgData name="Chris Kuip" userId="d213484a-3b3f-48e3-9180-c197b94c1d6a" providerId="ADAL" clId="{757B100D-59F5-46F2-B8C2-15DB5D323B8E}" dt="2019-03-03T10:21:30.868" v="3" actId="2696"/>
        <pc:sldMkLst>
          <pc:docMk/>
          <pc:sldMk cId="3681246678" sldId="26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03AB5-52B7-8045-BEFE-97F8347DAEAC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F65AE-2C32-CA4A-8E2F-06BD9B308C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8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3303-0379-0E48-9B93-EC7286F8FEE5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1E534-D8F0-CA4F-9F72-D3E79E9AB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5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ver 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594"/>
            <a:ext cx="9144792" cy="6858594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 userDrawn="1"/>
        </p:nvSpPr>
        <p:spPr>
          <a:xfrm>
            <a:off x="504095" y="1028700"/>
            <a:ext cx="7338647" cy="4508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none" baseline="0">
                <a:solidFill>
                  <a:srgbClr val="000081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9pPr>
          </a:lstStyle>
          <a:p>
            <a:endParaRPr lang="en-US" sz="1800" b="1" cap="none" baseline="0" dirty="0">
              <a:solidFill>
                <a:srgbClr val="C8C8C8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81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6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ue bg">
    <p:bg>
      <p:bgPr>
        <a:solidFill>
          <a:srgbClr val="000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divider 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6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 -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7207" y="-594"/>
            <a:ext cx="9144793" cy="6858594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04095" y="342905"/>
            <a:ext cx="7795847" cy="492369"/>
          </a:xfrm>
          <a:prstGeom prst="rect">
            <a:avLst/>
          </a:prstGeom>
        </p:spPr>
        <p:txBody>
          <a:bodyPr anchor="t"/>
          <a:lstStyle>
            <a:lvl1pPr>
              <a:defRPr lang="nl-NL" sz="2800" b="1" i="0" kern="1200" cap="none" baseline="0" dirty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TITLE text</a:t>
            </a:r>
            <a:endParaRPr lang="nl-NL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04092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89405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2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5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1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7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Lists or Objects - with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1491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2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8201" y="6559804"/>
            <a:ext cx="1527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0" kern="1200" dirty="0">
                <a:solidFill>
                  <a:srgbClr val="58585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</a:t>
            </a:r>
            <a:endParaRPr lang="en-US" sz="1000" b="0" dirty="0">
              <a:solidFill>
                <a:srgbClr val="5858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56" y="6048963"/>
            <a:ext cx="1220687" cy="6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687" r:id="rId3"/>
    <p:sldLayoutId id="2147483743" r:id="rId4"/>
    <p:sldLayoutId id="2147483744" r:id="rId5"/>
    <p:sldLayoutId id="2147483738" r:id="rId6"/>
    <p:sldLayoutId id="2147483742" r:id="rId7"/>
    <p:sldLayoutId id="2147483745" r:id="rId8"/>
    <p:sldLayoutId id="2147483739" r:id="rId9"/>
    <p:sldLayoutId id="2147483741" r:id="rId10"/>
    <p:sldLayoutId id="2147483746" r:id="rId11"/>
    <p:sldLayoutId id="2147483747" r:id="rId12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 cap="none" baseline="0">
          <a:solidFill>
            <a:srgbClr val="2D3589"/>
          </a:solidFill>
          <a:latin typeface="Arial" panose="020B0604020202020204" pitchFamily="34" charset="0"/>
          <a:ea typeface="ＭＳ Ｐゴシック" pitchFamily="-107" charset="-128"/>
          <a:cs typeface="Arial" panose="020B0604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1pPr>
      <a:lvl2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2pPr>
      <a:lvl3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3pPr>
      <a:lvl4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4pPr>
      <a:lvl5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5" y="342905"/>
            <a:ext cx="7784124" cy="4835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AIMMS Training Presentation Slides Guidelines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2018 Wide Screen</a:t>
            </a:r>
          </a:p>
        </p:txBody>
      </p:sp>
    </p:spTree>
    <p:extLst>
      <p:ext uri="{BB962C8B-B14F-4D97-AF65-F5344CB8AC3E}">
        <p14:creationId xmlns:p14="http://schemas.microsoft.com/office/powerpoint/2010/main" val="284012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E4529-75DB-476B-A1C1-20C65798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</a:t>
            </a:r>
            <a:endParaRPr lang="en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508271-3BB0-4303-9059-E01465ED2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EA2FD5-8C55-41AB-A388-B6AFD9CA8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349" y="1130967"/>
            <a:ext cx="10187300" cy="470033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239B46-2F57-4BCC-9E5D-62112B2CED54}"/>
              </a:ext>
            </a:extLst>
          </p:cNvPr>
          <p:cNvCxnSpPr/>
          <p:nvPr/>
        </p:nvCxnSpPr>
        <p:spPr>
          <a:xfrm flipH="1">
            <a:off x="1580147" y="2037347"/>
            <a:ext cx="2510590" cy="17325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8140BC-AAEF-4490-AE14-129D1EFAA92C}"/>
              </a:ext>
            </a:extLst>
          </p:cNvPr>
          <p:cNvCxnSpPr/>
          <p:nvPr/>
        </p:nvCxnSpPr>
        <p:spPr>
          <a:xfrm>
            <a:off x="6456947" y="2037347"/>
            <a:ext cx="4738107" cy="2109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625156"/>
      </p:ext>
    </p:extLst>
  </p:cSld>
  <p:clrMapOvr>
    <a:masterClrMapping/>
  </p:clrMapOvr>
</p:sld>
</file>

<file path=ppt/theme/theme1.xml><?xml version="1.0" encoding="utf-8"?>
<a:theme xmlns:a="http://schemas.openxmlformats.org/drawingml/2006/main" name="AIMMS_POTX - New">
  <a:themeElements>
    <a:clrScheme name="AIMMS Color">
      <a:dk1>
        <a:sysClr val="windowText" lastClr="000000"/>
      </a:dk1>
      <a:lt1>
        <a:srgbClr val="FFFFFF"/>
      </a:lt1>
      <a:dk2>
        <a:srgbClr val="000081"/>
      </a:dk2>
      <a:lt2>
        <a:srgbClr val="C0F9FF"/>
      </a:lt2>
      <a:accent1>
        <a:srgbClr val="004BFF"/>
      </a:accent1>
      <a:accent2>
        <a:srgbClr val="009B00"/>
      </a:accent2>
      <a:accent3>
        <a:srgbClr val="00D400"/>
      </a:accent3>
      <a:accent4>
        <a:srgbClr val="00E700"/>
      </a:accent4>
      <a:accent5>
        <a:srgbClr val="FFC100"/>
      </a:accent5>
      <a:accent6>
        <a:srgbClr val="FFE600"/>
      </a:accent6>
      <a:hlink>
        <a:srgbClr val="000081"/>
      </a:hlink>
      <a:folHlink>
        <a:srgbClr val="58585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Autofit/>
      </a:bodyPr>
      <a:lstStyle>
        <a:defPPr>
          <a:defRPr sz="1800" cap="none" baseline="0" dirty="0" smtClean="0">
            <a:solidFill>
              <a:schemeClr val="bg1">
                <a:lumMod val="6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31025CA-EDF5-4425-AED5-4DD7B8641AF0}" vid="{561242F5-D69E-483F-B0F4-C1BC46F8AB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E6D4C54119439DB8E5381724DDAA" ma:contentTypeVersion="3" ma:contentTypeDescription="Create a new document." ma:contentTypeScope="" ma:versionID="35325c12c4b8970beabc35f2e2efcbb5">
  <xsd:schema xmlns:xsd="http://www.w3.org/2001/XMLSchema" xmlns:xs="http://www.w3.org/2001/XMLSchema" xmlns:p="http://schemas.microsoft.com/office/2006/metadata/properties" xmlns:ns2="67d1ba68-3275-44c2-9ddb-2f8511f2ccbb" targetNamespace="http://schemas.microsoft.com/office/2006/metadata/properties" ma:root="true" ma:fieldsID="33e6c1fa542cdacee9e5295060f101a2" ns2:_="">
    <xsd:import namespace="67d1ba68-3275-44c2-9ddb-2f8511f2cc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1ba68-3275-44c2-9ddb-2f8511f2cc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BD4880-0C9A-491D-872C-CB84E58DA4AE}">
  <ds:schemaRefs>
    <ds:schemaRef ds:uri="http://schemas.openxmlformats.org/package/2006/metadata/core-properties"/>
    <ds:schemaRef ds:uri="http://purl.org/dc/elements/1.1/"/>
    <ds:schemaRef ds:uri="67d1ba68-3275-44c2-9ddb-2f8511f2ccbb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A2EFE34-A918-4452-B6BD-4425E6B197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d1ba68-3275-44c2-9ddb-2f8511f2cc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BCA57B-8451-400D-AF6D-A9DBB4806AF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AIMMS.NewLogo.2015.widescreen</Template>
  <TotalTime>176</TotalTime>
  <Words>10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Verdana</vt:lpstr>
      <vt:lpstr>AIMMS_POTX - New</vt:lpstr>
      <vt:lpstr>AIMMS Training Presentation Slides Guidelines</vt:lpstr>
      <vt:lpstr>Mechanism</vt:lpstr>
    </vt:vector>
  </TitlesOfParts>
  <Company>Kris Black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Van Dijken</dc:creator>
  <cp:lastModifiedBy>Chris Kuip</cp:lastModifiedBy>
  <cp:revision>34</cp:revision>
  <cp:lastPrinted>2014-10-29T12:05:37Z</cp:lastPrinted>
  <dcterms:created xsi:type="dcterms:W3CDTF">2016-03-02T01:18:28Z</dcterms:created>
  <dcterms:modified xsi:type="dcterms:W3CDTF">2019-05-08T14:50:27Z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0x0101003077E6D4C54119439DB8E5381724DDAA</vt:lpwstr>
  </property>
</Properties>
</file>