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119" d="100"/>
          <a:sy n="119" d="100"/>
        </p:scale>
        <p:origin x="96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AIMMS Training Presentation Slides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D8B0-1539-4944-B19E-F28E69F5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CurrentDelegationLevel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98914-4E4F-4DA4-9AA4-36ED36211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BE9AF-EAF0-40B3-96B6-0FA2E357D468}"/>
              </a:ext>
            </a:extLst>
          </p:cNvPr>
          <p:cNvSpPr/>
          <p:nvPr/>
        </p:nvSpPr>
        <p:spPr>
          <a:xfrm>
            <a:off x="497305" y="1273342"/>
            <a:ext cx="1852863" cy="9224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AIMMS Data Session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61A1D-6E0B-42EE-95F6-5058E25770AA}"/>
              </a:ext>
            </a:extLst>
          </p:cNvPr>
          <p:cNvSpPr/>
          <p:nvPr/>
        </p:nvSpPr>
        <p:spPr>
          <a:xfrm>
            <a:off x="2654968" y="2348163"/>
            <a:ext cx="1852863" cy="9224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Server Session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355E42-4626-42BB-8CEB-DEABB9A76DD6}"/>
              </a:ext>
            </a:extLst>
          </p:cNvPr>
          <p:cNvSpPr/>
          <p:nvPr/>
        </p:nvSpPr>
        <p:spPr>
          <a:xfrm>
            <a:off x="4820652" y="3386889"/>
            <a:ext cx="1852863" cy="9224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Server session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2A3AD1-4713-4B3C-91B2-600868635C38}"/>
              </a:ext>
            </a:extLst>
          </p:cNvPr>
          <p:cNvSpPr/>
          <p:nvPr/>
        </p:nvSpPr>
        <p:spPr>
          <a:xfrm>
            <a:off x="6978316" y="4429626"/>
            <a:ext cx="1852863" cy="9224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Server Session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539BC218-9572-4EE8-951D-C7273145A6F5}"/>
              </a:ext>
            </a:extLst>
          </p:cNvPr>
          <p:cNvSpPr/>
          <p:nvPr/>
        </p:nvSpPr>
        <p:spPr>
          <a:xfrm rot="5400000">
            <a:off x="2699083" y="1293396"/>
            <a:ext cx="705851" cy="140368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A773E3FA-937E-46F3-BCC4-1C5299D062E3}"/>
              </a:ext>
            </a:extLst>
          </p:cNvPr>
          <p:cNvSpPr/>
          <p:nvPr/>
        </p:nvSpPr>
        <p:spPr>
          <a:xfrm rot="5400000">
            <a:off x="4856747" y="2332122"/>
            <a:ext cx="705851" cy="140368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21B578A-EBBE-4439-8FEF-6CE22CCFEA31}"/>
              </a:ext>
            </a:extLst>
          </p:cNvPr>
          <p:cNvSpPr/>
          <p:nvPr/>
        </p:nvSpPr>
        <p:spPr>
          <a:xfrm rot="5400000">
            <a:off x="7022431" y="3374859"/>
            <a:ext cx="705851" cy="140368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D9F78-8B60-42C6-A78B-C5CF26256569}"/>
              </a:ext>
            </a:extLst>
          </p:cNvPr>
          <p:cNvSpPr/>
          <p:nvPr/>
        </p:nvSpPr>
        <p:spPr>
          <a:xfrm>
            <a:off x="2350168" y="1287242"/>
            <a:ext cx="32771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Pro::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CurrentDelegationLevel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= 0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AB39D-238B-4899-B09E-959126472E74}"/>
              </a:ext>
            </a:extLst>
          </p:cNvPr>
          <p:cNvSpPr/>
          <p:nvPr/>
        </p:nvSpPr>
        <p:spPr>
          <a:xfrm>
            <a:off x="4627594" y="2349711"/>
            <a:ext cx="32771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Pro::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CurrentDelegationLevel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= 1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3F344-6C67-4455-9273-1C01AC590EE3}"/>
              </a:ext>
            </a:extLst>
          </p:cNvPr>
          <p:cNvSpPr/>
          <p:nvPr/>
        </p:nvSpPr>
        <p:spPr>
          <a:xfrm>
            <a:off x="6673515" y="3386889"/>
            <a:ext cx="3277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Pro::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CurrentDelegationLevel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= 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B25E51-152F-4F02-8FB2-9095052E27EF}"/>
              </a:ext>
            </a:extLst>
          </p:cNvPr>
          <p:cNvSpPr/>
          <p:nvPr/>
        </p:nvSpPr>
        <p:spPr>
          <a:xfrm>
            <a:off x="8831179" y="4455147"/>
            <a:ext cx="3277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Pro::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CurrentDelegationLevel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=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018398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7d1ba68-3275-44c2-9ddb-2f8511f2ccb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219</TotalTime>
  <Words>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Courier New</vt:lpstr>
      <vt:lpstr>Verdana</vt:lpstr>
      <vt:lpstr>AIMMS_POTX - New</vt:lpstr>
      <vt:lpstr>AIMMS Training Presentation Slides Guidelines</vt:lpstr>
      <vt:lpstr>PRO::CurrentDelegationLevel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35</cp:revision>
  <cp:lastPrinted>2014-10-29T12:05:37Z</cp:lastPrinted>
  <dcterms:created xsi:type="dcterms:W3CDTF">2016-03-02T01:18:28Z</dcterms:created>
  <dcterms:modified xsi:type="dcterms:W3CDTF">2018-08-28T08:08:45Z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