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7B100D-59F5-46F2-B8C2-15DB5D323B8E}" v="7" dt="2019-03-03T10:21:44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8" autoAdjust="0"/>
    <p:restoredTop sz="77640" autoAdjust="0"/>
  </p:normalViewPr>
  <p:slideViewPr>
    <p:cSldViewPr snapToGrid="0" snapToObjects="1">
      <p:cViewPr varScale="1">
        <p:scale>
          <a:sx n="86" d="100"/>
          <a:sy n="86" d="100"/>
        </p:scale>
        <p:origin x="42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delSld">
      <pc:chgData name="Chris Kuip" userId="d213484a-3b3f-48e3-9180-c197b94c1d6a" providerId="ADAL" clId="{757B100D-59F5-46F2-B8C2-15DB5D323B8E}" dt="2019-03-03T10:21:44.474" v="6" actId="2696"/>
      <pc:docMkLst>
        <pc:docMk/>
      </pc:docMkLst>
      <pc:sldChg chg="del">
        <pc:chgData name="Chris Kuip" userId="d213484a-3b3f-48e3-9180-c197b94c1d6a" providerId="ADAL" clId="{757B100D-59F5-46F2-B8C2-15DB5D323B8E}" dt="2019-03-03T10:21:44.474" v="6" actId="2696"/>
        <pc:sldMkLst>
          <pc:docMk/>
          <pc:sldMk cId="4141680710" sldId="257"/>
        </pc:sldMkLst>
      </pc:sldChg>
      <pc:sldChg chg="del">
        <pc:chgData name="Chris Kuip" userId="d213484a-3b3f-48e3-9180-c197b94c1d6a" providerId="ADAL" clId="{757B100D-59F5-46F2-B8C2-15DB5D323B8E}" dt="2019-03-03T10:21:41.026" v="5" actId="2696"/>
        <pc:sldMkLst>
          <pc:docMk/>
          <pc:sldMk cId="3625321477" sldId="258"/>
        </pc:sldMkLst>
      </pc:sldChg>
      <pc:sldChg chg="del">
        <pc:chgData name="Chris Kuip" userId="d213484a-3b3f-48e3-9180-c197b94c1d6a" providerId="ADAL" clId="{757B100D-59F5-46F2-B8C2-15DB5D323B8E}" dt="2019-03-03T10:21:28.849" v="2" actId="2696"/>
        <pc:sldMkLst>
          <pc:docMk/>
          <pc:sldMk cId="1577698251" sldId="260"/>
        </pc:sldMkLst>
      </pc:sldChg>
      <pc:sldChg chg="del">
        <pc:chgData name="Chris Kuip" userId="d213484a-3b3f-48e3-9180-c197b94c1d6a" providerId="ADAL" clId="{757B100D-59F5-46F2-B8C2-15DB5D323B8E}" dt="2019-03-03T10:21:35.361" v="4" actId="2696"/>
        <pc:sldMkLst>
          <pc:docMk/>
          <pc:sldMk cId="1154804801" sldId="261"/>
        </pc:sldMkLst>
      </pc:sldChg>
      <pc:sldChg chg="del">
        <pc:chgData name="Chris Kuip" userId="d213484a-3b3f-48e3-9180-c197b94c1d6a" providerId="ADAL" clId="{757B100D-59F5-46F2-B8C2-15DB5D323B8E}" dt="2019-03-03T10:21:25.223" v="1" actId="2696"/>
        <pc:sldMkLst>
          <pc:docMk/>
          <pc:sldMk cId="4211329670" sldId="262"/>
        </pc:sldMkLst>
      </pc:sldChg>
      <pc:sldChg chg="del">
        <pc:chgData name="Chris Kuip" userId="d213484a-3b3f-48e3-9180-c197b94c1d6a" providerId="ADAL" clId="{757B100D-59F5-46F2-B8C2-15DB5D323B8E}" dt="2019-03-03T10:21:21.912" v="0" actId="2696"/>
        <pc:sldMkLst>
          <pc:docMk/>
          <pc:sldMk cId="1541218007" sldId="263"/>
        </pc:sldMkLst>
      </pc:sldChg>
      <pc:sldChg chg="del">
        <pc:chgData name="Chris Kuip" userId="d213484a-3b3f-48e3-9180-c197b94c1d6a" providerId="ADAL" clId="{757B100D-59F5-46F2-B8C2-15DB5D323B8E}" dt="2019-03-03T10:21:30.868" v="3" actId="2696"/>
        <pc:sldMkLst>
          <pc:docMk/>
          <pc:sldMk cId="3681246678" sldId="2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5/26/2019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43609" y="6277163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677136" y="6436694"/>
            <a:ext cx="73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687" r:id="rId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CDM Install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2018 Wide Screen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12D1-B0E7-44AA-8FFC-E41F7A73D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10" y="312753"/>
            <a:ext cx="4125161" cy="450850"/>
          </a:xfrm>
        </p:spPr>
        <p:txBody>
          <a:bodyPr/>
          <a:lstStyle/>
          <a:p>
            <a:pPr algn="ctr"/>
            <a:r>
              <a:rPr lang="en-US" dirty="0"/>
              <a:t>CDM Service and users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4ED7-09EA-42A5-9CF8-1D4B01D6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model: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11DD5-A4AC-4EFE-A0E4-B28DFAEB1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AB2144-BDCF-4FD4-8436-73F9714FA84E}"/>
              </a:ext>
            </a:extLst>
          </p:cNvPr>
          <p:cNvSpPr/>
          <p:nvPr/>
        </p:nvSpPr>
        <p:spPr>
          <a:xfrm>
            <a:off x="2947386" y="1125224"/>
            <a:ext cx="1740024" cy="1174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User1</a:t>
            </a:r>
            <a:endParaRPr lang="en-N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BF1737-495B-4926-86DF-B4F977028942}"/>
              </a:ext>
            </a:extLst>
          </p:cNvPr>
          <p:cNvSpPr/>
          <p:nvPr/>
        </p:nvSpPr>
        <p:spPr>
          <a:xfrm>
            <a:off x="6199719" y="1125224"/>
            <a:ext cx="1618312" cy="1174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User2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205136-23CD-419E-949A-EBDFA78F4EB9}"/>
              </a:ext>
            </a:extLst>
          </p:cNvPr>
          <p:cNvSpPr/>
          <p:nvPr/>
        </p:nvSpPr>
        <p:spPr>
          <a:xfrm>
            <a:off x="9118847" y="1125224"/>
            <a:ext cx="1740024" cy="117409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User3</a:t>
            </a:r>
            <a:endParaRPr lang="en-NL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824F6-4C09-4C04-8E91-293697AF7E05}"/>
              </a:ext>
            </a:extLst>
          </p:cNvPr>
          <p:cNvSpPr/>
          <p:nvPr/>
        </p:nvSpPr>
        <p:spPr>
          <a:xfrm>
            <a:off x="6199719" y="2906317"/>
            <a:ext cx="1618312" cy="1174093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  <a:br>
              <a:rPr lang="en-US" dirty="0"/>
            </a:br>
            <a:r>
              <a:rPr lang="en-US" dirty="0"/>
              <a:t>Service</a:t>
            </a:r>
            <a:endParaRPr lang="en-NL" dirty="0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718FEF38-3503-43F8-9328-1925ED958844}"/>
              </a:ext>
            </a:extLst>
          </p:cNvPr>
          <p:cNvSpPr/>
          <p:nvPr/>
        </p:nvSpPr>
        <p:spPr>
          <a:xfrm>
            <a:off x="6217712" y="4687410"/>
            <a:ext cx="1618312" cy="1447060"/>
          </a:xfrm>
          <a:prstGeom prst="flowChartMagneticDisk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 Database</a:t>
            </a:r>
            <a:endParaRPr lang="en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F32D7A-48FF-4F80-AE40-F0957ED94C28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3817398" y="2299317"/>
            <a:ext cx="3191477" cy="60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2C8E5-C18D-410A-B4B0-BD217FF6224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008875" y="2299317"/>
            <a:ext cx="0" cy="60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0820F3-205E-4C68-96F4-C86C3DD18D3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7008875" y="2299317"/>
            <a:ext cx="2979984" cy="60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9B8494-E7CA-43A8-84C9-482BD5617574}"/>
              </a:ext>
            </a:extLst>
          </p:cNvPr>
          <p:cNvCxnSpPr>
            <a:stCxn id="10" idx="4"/>
            <a:endCxn id="11" idx="1"/>
          </p:cNvCxnSpPr>
          <p:nvPr/>
        </p:nvCxnSpPr>
        <p:spPr>
          <a:xfrm>
            <a:off x="7008875" y="4080410"/>
            <a:ext cx="17993" cy="607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93780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BD4880-0C9A-491D-872C-CB84E58DA4AE}">
  <ds:schemaRefs>
    <ds:schemaRef ds:uri="http://schemas.openxmlformats.org/package/2006/metadata/core-properties"/>
    <ds:schemaRef ds:uri="http://purl.org/dc/elements/1.1/"/>
    <ds:schemaRef ds:uri="67d1ba68-3275-44c2-9ddb-2f8511f2ccbb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621</TotalTime>
  <Words>19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AIMMS_POTX - New</vt:lpstr>
      <vt:lpstr>CDM Install</vt:lpstr>
      <vt:lpstr>CDM Service and users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39</cp:revision>
  <cp:lastPrinted>2014-10-29T12:05:37Z</cp:lastPrinted>
  <dcterms:created xsi:type="dcterms:W3CDTF">2016-03-02T01:18:28Z</dcterms:created>
  <dcterms:modified xsi:type="dcterms:W3CDTF">2019-05-26T07:36:46Z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