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2" d="100"/>
          <a:sy n="102" d="100"/>
        </p:scale>
        <p:origin x="12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Meta data in write </a:t>
            </a:r>
            <a:r>
              <a:rPr lang="en-US"/>
              <a:t>to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E292-8366-4DB7-8DF9-F413D68A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and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603C-FB85-4CA2-9C3F-74906F7E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840" y="2045616"/>
            <a:ext cx="3104515" cy="618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to many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F3053-81CB-4B8A-8E25-7C2D7B1D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7036A-0547-4DE8-AD4C-6BA89251B4B4}"/>
              </a:ext>
            </a:extLst>
          </p:cNvPr>
          <p:cNvSpPr/>
          <p:nvPr/>
        </p:nvSpPr>
        <p:spPr>
          <a:xfrm>
            <a:off x="1696824" y="2045616"/>
            <a:ext cx="2469823" cy="36104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D68BD-B85F-4A9F-BFCA-0792AA455EBB}"/>
              </a:ext>
            </a:extLst>
          </p:cNvPr>
          <p:cNvSpPr/>
          <p:nvPr/>
        </p:nvSpPr>
        <p:spPr>
          <a:xfrm>
            <a:off x="6476214" y="2846895"/>
            <a:ext cx="2941163" cy="28091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productId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17EAE3-B5A3-4055-B4A7-245A54D13498}"/>
              </a:ext>
            </a:extLst>
          </p:cNvPr>
          <p:cNvCxnSpPr>
            <a:cxnSpLocks/>
          </p:cNvCxnSpPr>
          <p:nvPr/>
        </p:nvCxnSpPr>
        <p:spPr>
          <a:xfrm>
            <a:off x="4166647" y="2498103"/>
            <a:ext cx="424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13A84-A903-4BBC-B787-B7BFEDA90E89}"/>
              </a:ext>
            </a:extLst>
          </p:cNvPr>
          <p:cNvCxnSpPr/>
          <p:nvPr/>
        </p:nvCxnSpPr>
        <p:spPr>
          <a:xfrm>
            <a:off x="4590854" y="2498103"/>
            <a:ext cx="1253765" cy="1941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407FE9-DE96-41C4-AEFE-5B09AC7862A1}"/>
              </a:ext>
            </a:extLst>
          </p:cNvPr>
          <p:cNvCxnSpPr/>
          <p:nvPr/>
        </p:nvCxnSpPr>
        <p:spPr>
          <a:xfrm>
            <a:off x="5844619" y="4440025"/>
            <a:ext cx="6315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5917B6-23FE-45E8-B7DA-A4A9B820A508}"/>
              </a:ext>
            </a:extLst>
          </p:cNvPr>
          <p:cNvCxnSpPr>
            <a:cxnSpLocks/>
          </p:cNvCxnSpPr>
          <p:nvPr/>
        </p:nvCxnSpPr>
        <p:spPr>
          <a:xfrm flipV="1">
            <a:off x="5844619" y="4119513"/>
            <a:ext cx="631595" cy="320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EFF754-7B88-48A9-BF01-46C19D99BF37}"/>
              </a:ext>
            </a:extLst>
          </p:cNvPr>
          <p:cNvCxnSpPr/>
          <p:nvPr/>
        </p:nvCxnSpPr>
        <p:spPr>
          <a:xfrm>
            <a:off x="5844619" y="4440025"/>
            <a:ext cx="631595" cy="292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0C4898-2025-411F-A43B-95718F0EDCD4}"/>
              </a:ext>
            </a:extLst>
          </p:cNvPr>
          <p:cNvCxnSpPr/>
          <p:nvPr/>
        </p:nvCxnSpPr>
        <p:spPr>
          <a:xfrm>
            <a:off x="4232635" y="2366128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FC16A0-A610-45F3-A311-3E814CBCC39D}"/>
              </a:ext>
            </a:extLst>
          </p:cNvPr>
          <p:cNvCxnSpPr/>
          <p:nvPr/>
        </p:nvCxnSpPr>
        <p:spPr>
          <a:xfrm>
            <a:off x="4378750" y="2366128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D203C5-40AB-4AF9-9663-0DE268F76915}"/>
              </a:ext>
            </a:extLst>
          </p:cNvPr>
          <p:cNvSpPr txBox="1">
            <a:spLocks/>
          </p:cNvSpPr>
          <p:nvPr/>
        </p:nvSpPr>
        <p:spPr>
          <a:xfrm>
            <a:off x="1651332" y="5650088"/>
            <a:ext cx="3104515" cy="618735"/>
          </a:xfrm>
          <a:prstGeom prst="rect">
            <a:avLst/>
          </a:prstGeom>
        </p:spPr>
        <p:txBody>
          <a:bodyPr/>
          <a:lstStyle>
            <a:lvl1pPr marL="179388" indent="-179388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B00"/>
              </a:buClr>
              <a:buFont typeface="Arial" panose="020B0604020202020204" pitchFamily="34" charset="0"/>
              <a:buChar char="&gt;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marL="536575" indent="-177800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2pPr>
            <a:lvl3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3pPr>
            <a:lvl4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4pPr>
            <a:lvl5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Parent table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78402AD-95F2-4464-9FB8-382B1E1C59E6}"/>
              </a:ext>
            </a:extLst>
          </p:cNvPr>
          <p:cNvSpPr txBox="1">
            <a:spLocks/>
          </p:cNvSpPr>
          <p:nvPr/>
        </p:nvSpPr>
        <p:spPr>
          <a:xfrm>
            <a:off x="6394537" y="5646941"/>
            <a:ext cx="3104515" cy="618735"/>
          </a:xfrm>
          <a:prstGeom prst="rect">
            <a:avLst/>
          </a:prstGeom>
        </p:spPr>
        <p:txBody>
          <a:bodyPr/>
          <a:lstStyle>
            <a:lvl1pPr marL="179388" indent="-179388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B00"/>
              </a:buClr>
              <a:buFont typeface="Arial" panose="020B0604020202020204" pitchFamily="34" charset="0"/>
              <a:buChar char="&gt;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marL="536575" indent="-177800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2pPr>
            <a:lvl3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3pPr>
            <a:lvl4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4pPr>
            <a:lvl5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Child table</a:t>
            </a:r>
          </a:p>
        </p:txBody>
      </p:sp>
    </p:spTree>
    <p:extLst>
      <p:ext uri="{BB962C8B-B14F-4D97-AF65-F5344CB8AC3E}">
        <p14:creationId xmlns:p14="http://schemas.microsoft.com/office/powerpoint/2010/main" val="18388063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183</TotalTime>
  <Words>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AIMMS_POTX - New</vt:lpstr>
      <vt:lpstr>Meta data in write to table</vt:lpstr>
      <vt:lpstr>Customers and orders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36</cp:revision>
  <cp:lastPrinted>2014-10-29T12:05:37Z</cp:lastPrinted>
  <dcterms:created xsi:type="dcterms:W3CDTF">2016-03-02T01:18:28Z</dcterms:created>
  <dcterms:modified xsi:type="dcterms:W3CDTF">2020-04-09T13:11:52Z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