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34B61-C9BF-40DA-BF11-79105EC43BC6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9E579C-7BD6-4203-A4BB-AD90D72C1F70}">
      <dgm:prSet phldrT="[Text]"/>
      <dgm:spPr/>
      <dgm:t>
        <a:bodyPr/>
        <a:lstStyle/>
        <a:p>
          <a:r>
            <a:rPr lang="en-US" dirty="0"/>
            <a:t>Web service running </a:t>
          </a:r>
          <a:r>
            <a:rPr lang="en-US"/>
            <a:t>in a Docker </a:t>
          </a:r>
          <a:r>
            <a:rPr lang="en-US" dirty="0"/>
            <a:t>container</a:t>
          </a:r>
        </a:p>
      </dgm:t>
    </dgm:pt>
    <dgm:pt modelId="{EF540A68-F5CE-4CD9-BC75-A9708B724839}" type="parTrans" cxnId="{1C9679FF-4DD8-480A-8787-004186125C53}">
      <dgm:prSet/>
      <dgm:spPr/>
      <dgm:t>
        <a:bodyPr/>
        <a:lstStyle/>
        <a:p>
          <a:endParaRPr lang="en-US"/>
        </a:p>
      </dgm:t>
    </dgm:pt>
    <dgm:pt modelId="{0384630D-4513-4E94-86BC-EA01B144AB7C}" type="sibTrans" cxnId="{1C9679FF-4DD8-480A-8787-004186125C53}">
      <dgm:prSet/>
      <dgm:spPr/>
      <dgm:t>
        <a:bodyPr/>
        <a:lstStyle/>
        <a:p>
          <a:endParaRPr lang="en-US"/>
        </a:p>
      </dgm:t>
    </dgm:pt>
    <dgm:pt modelId="{31B8FAD7-EB2D-40BD-A6EF-63A02745AD7D}">
      <dgm:prSet phldrT="[Text]"/>
      <dgm:spPr/>
      <dgm:t>
        <a:bodyPr/>
        <a:lstStyle/>
        <a:p>
          <a:r>
            <a:rPr lang="en-US" dirty="0"/>
            <a:t>AIMMS app to extend</a:t>
          </a:r>
        </a:p>
      </dgm:t>
    </dgm:pt>
    <dgm:pt modelId="{0F0FC155-4585-46D5-A7E0-78CE4978A24E}" type="parTrans" cxnId="{F89A13A2-370A-4005-8F75-02AAB988427A}">
      <dgm:prSet/>
      <dgm:spPr/>
      <dgm:t>
        <a:bodyPr/>
        <a:lstStyle/>
        <a:p>
          <a:endParaRPr lang="en-US"/>
        </a:p>
      </dgm:t>
    </dgm:pt>
    <dgm:pt modelId="{482CCDFE-AAEC-499F-A7CF-38A9F5479925}" type="sibTrans" cxnId="{F89A13A2-370A-4005-8F75-02AAB988427A}">
      <dgm:prSet/>
      <dgm:spPr/>
      <dgm:t>
        <a:bodyPr/>
        <a:lstStyle/>
        <a:p>
          <a:endParaRPr lang="en-US"/>
        </a:p>
      </dgm:t>
    </dgm:pt>
    <dgm:pt modelId="{5A4A7143-217A-4291-9530-67B1E70030AB}">
      <dgm:prSet phldrT="[Text]" custT="1"/>
      <dgm:spPr/>
      <dgm:t>
        <a:bodyPr/>
        <a:lstStyle/>
        <a:p>
          <a:r>
            <a:rPr lang="en-US" sz="1100" dirty="0"/>
            <a:t>Python model exposed as API using Flask / something else</a:t>
          </a:r>
        </a:p>
      </dgm:t>
    </dgm:pt>
    <dgm:pt modelId="{05D9201A-028A-46D2-B56B-09F794D745B5}" type="parTrans" cxnId="{F0259A67-2720-44D1-87C9-048EBFA19F99}">
      <dgm:prSet/>
      <dgm:spPr/>
      <dgm:t>
        <a:bodyPr/>
        <a:lstStyle/>
        <a:p>
          <a:endParaRPr lang="en-US"/>
        </a:p>
      </dgm:t>
    </dgm:pt>
    <dgm:pt modelId="{B76848F1-F191-4B93-8052-C2DF9704BB86}" type="sibTrans" cxnId="{F0259A67-2720-44D1-87C9-048EBFA19F99}">
      <dgm:prSet/>
      <dgm:spPr/>
      <dgm:t>
        <a:bodyPr/>
        <a:lstStyle/>
        <a:p>
          <a:endParaRPr lang="en-US"/>
        </a:p>
      </dgm:t>
    </dgm:pt>
    <dgm:pt modelId="{FCC0B2DC-7385-4A39-8351-823710A2CF3A}">
      <dgm:prSet phldrT="[Text]"/>
      <dgm:spPr/>
      <dgm:t>
        <a:bodyPr/>
        <a:lstStyle/>
        <a:p>
          <a:r>
            <a:rPr lang="en-US" dirty="0"/>
            <a:t>R model exposed as API using plumber / something else</a:t>
          </a:r>
        </a:p>
      </dgm:t>
    </dgm:pt>
    <dgm:pt modelId="{F345961C-330A-42C1-BD0B-5F5F82988F1F}" type="parTrans" cxnId="{8395B99B-4806-415A-AD21-36CD79DAFD88}">
      <dgm:prSet/>
      <dgm:spPr/>
      <dgm:t>
        <a:bodyPr/>
        <a:lstStyle/>
        <a:p>
          <a:endParaRPr lang="en-US"/>
        </a:p>
      </dgm:t>
    </dgm:pt>
    <dgm:pt modelId="{31DF2D71-DE0C-4F25-93CB-4CAD127115CE}" type="sibTrans" cxnId="{8395B99B-4806-415A-AD21-36CD79DAFD88}">
      <dgm:prSet/>
      <dgm:spPr/>
      <dgm:t>
        <a:bodyPr/>
        <a:lstStyle/>
        <a:p>
          <a:endParaRPr lang="en-US"/>
        </a:p>
      </dgm:t>
    </dgm:pt>
    <dgm:pt modelId="{FEB06D48-C7B7-4A4B-9968-B6765B0D2891}" type="pres">
      <dgm:prSet presAssocID="{CCB34B61-C9BF-40DA-BF11-79105EC43BC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7B90FEB-B485-495A-8C9F-9A95D656AEB3}" type="pres">
      <dgm:prSet presAssocID="{D99E579C-7BD6-4203-A4BB-AD90D72C1F70}" presName="singleCycle" presStyleCnt="0"/>
      <dgm:spPr/>
    </dgm:pt>
    <dgm:pt modelId="{4E41F717-0F9B-42BE-B20A-89D7475FCD9F}" type="pres">
      <dgm:prSet presAssocID="{D99E579C-7BD6-4203-A4BB-AD90D72C1F70}" presName="singleCenter" presStyleLbl="node1" presStyleIdx="0" presStyleCnt="4">
        <dgm:presLayoutVars>
          <dgm:chMax val="7"/>
          <dgm:chPref val="7"/>
        </dgm:presLayoutVars>
      </dgm:prSet>
      <dgm:spPr/>
    </dgm:pt>
    <dgm:pt modelId="{E7854A4F-D68A-4CE7-B5EC-EBA01378B45D}" type="pres">
      <dgm:prSet presAssocID="{0F0FC155-4585-46D5-A7E0-78CE4978A24E}" presName="Name56" presStyleLbl="parChTrans1D2" presStyleIdx="0" presStyleCnt="3"/>
      <dgm:spPr/>
    </dgm:pt>
    <dgm:pt modelId="{6A3FBD54-C7C6-489B-9DA6-3713D1257BE6}" type="pres">
      <dgm:prSet presAssocID="{31B8FAD7-EB2D-40BD-A6EF-63A02745AD7D}" presName="text0" presStyleLbl="node1" presStyleIdx="1" presStyleCnt="4">
        <dgm:presLayoutVars>
          <dgm:bulletEnabled val="1"/>
        </dgm:presLayoutVars>
      </dgm:prSet>
      <dgm:spPr/>
    </dgm:pt>
    <dgm:pt modelId="{60D6FB60-6241-427E-B170-7A88F4E832B0}" type="pres">
      <dgm:prSet presAssocID="{F345961C-330A-42C1-BD0B-5F5F82988F1F}" presName="Name56" presStyleLbl="parChTrans1D2" presStyleIdx="1" presStyleCnt="3"/>
      <dgm:spPr/>
    </dgm:pt>
    <dgm:pt modelId="{68FEDD0B-1461-4F4C-AD93-355731E598E3}" type="pres">
      <dgm:prSet presAssocID="{FCC0B2DC-7385-4A39-8351-823710A2CF3A}" presName="text0" presStyleLbl="node1" presStyleIdx="2" presStyleCnt="4">
        <dgm:presLayoutVars>
          <dgm:bulletEnabled val="1"/>
        </dgm:presLayoutVars>
      </dgm:prSet>
      <dgm:spPr/>
    </dgm:pt>
    <dgm:pt modelId="{22A6B6A5-9596-4203-BAF4-B45381A0E3B9}" type="pres">
      <dgm:prSet presAssocID="{05D9201A-028A-46D2-B56B-09F794D745B5}" presName="Name56" presStyleLbl="parChTrans1D2" presStyleIdx="2" presStyleCnt="3"/>
      <dgm:spPr/>
    </dgm:pt>
    <dgm:pt modelId="{BA41ECBD-0B64-4F98-8FA9-17183B4BAEB5}" type="pres">
      <dgm:prSet presAssocID="{5A4A7143-217A-4291-9530-67B1E70030AB}" presName="text0" presStyleLbl="node1" presStyleIdx="3" presStyleCnt="4">
        <dgm:presLayoutVars>
          <dgm:bulletEnabled val="1"/>
        </dgm:presLayoutVars>
      </dgm:prSet>
      <dgm:spPr/>
    </dgm:pt>
  </dgm:ptLst>
  <dgm:cxnLst>
    <dgm:cxn modelId="{9A0CF00A-086F-47A4-A5E1-95FDA0EEFD20}" type="presOf" srcId="{0F0FC155-4585-46D5-A7E0-78CE4978A24E}" destId="{E7854A4F-D68A-4CE7-B5EC-EBA01378B45D}" srcOrd="0" destOrd="0" presId="urn:microsoft.com/office/officeart/2008/layout/RadialCluster"/>
    <dgm:cxn modelId="{5C9D3F31-4ADA-4C03-B7A6-05C1CB153884}" type="presOf" srcId="{5A4A7143-217A-4291-9530-67B1E70030AB}" destId="{BA41ECBD-0B64-4F98-8FA9-17183B4BAEB5}" srcOrd="0" destOrd="0" presId="urn:microsoft.com/office/officeart/2008/layout/RadialCluster"/>
    <dgm:cxn modelId="{F80C7138-B14D-4DAB-A05B-A5E8282FCD1C}" type="presOf" srcId="{F345961C-330A-42C1-BD0B-5F5F82988F1F}" destId="{60D6FB60-6241-427E-B170-7A88F4E832B0}" srcOrd="0" destOrd="0" presId="urn:microsoft.com/office/officeart/2008/layout/RadialCluster"/>
    <dgm:cxn modelId="{AFEC955D-A47A-4E56-8486-481D3678501B}" type="presOf" srcId="{FCC0B2DC-7385-4A39-8351-823710A2CF3A}" destId="{68FEDD0B-1461-4F4C-AD93-355731E598E3}" srcOrd="0" destOrd="0" presId="urn:microsoft.com/office/officeart/2008/layout/RadialCluster"/>
    <dgm:cxn modelId="{F0259A67-2720-44D1-87C9-048EBFA19F99}" srcId="{D99E579C-7BD6-4203-A4BB-AD90D72C1F70}" destId="{5A4A7143-217A-4291-9530-67B1E70030AB}" srcOrd="2" destOrd="0" parTransId="{05D9201A-028A-46D2-B56B-09F794D745B5}" sibTransId="{B76848F1-F191-4B93-8052-C2DF9704BB86}"/>
    <dgm:cxn modelId="{3A6D4183-A09F-48B8-9079-75AF1CA911BC}" type="presOf" srcId="{CCB34B61-C9BF-40DA-BF11-79105EC43BC6}" destId="{FEB06D48-C7B7-4A4B-9968-B6765B0D2891}" srcOrd="0" destOrd="0" presId="urn:microsoft.com/office/officeart/2008/layout/RadialCluster"/>
    <dgm:cxn modelId="{8395B99B-4806-415A-AD21-36CD79DAFD88}" srcId="{D99E579C-7BD6-4203-A4BB-AD90D72C1F70}" destId="{FCC0B2DC-7385-4A39-8351-823710A2CF3A}" srcOrd="1" destOrd="0" parTransId="{F345961C-330A-42C1-BD0B-5F5F82988F1F}" sibTransId="{31DF2D71-DE0C-4F25-93CB-4CAD127115CE}"/>
    <dgm:cxn modelId="{F89A13A2-370A-4005-8F75-02AAB988427A}" srcId="{D99E579C-7BD6-4203-A4BB-AD90D72C1F70}" destId="{31B8FAD7-EB2D-40BD-A6EF-63A02745AD7D}" srcOrd="0" destOrd="0" parTransId="{0F0FC155-4585-46D5-A7E0-78CE4978A24E}" sibTransId="{482CCDFE-AAEC-499F-A7CF-38A9F5479925}"/>
    <dgm:cxn modelId="{D272A7A5-D3D7-4610-AF91-2E1D28B7686B}" type="presOf" srcId="{D99E579C-7BD6-4203-A4BB-AD90D72C1F70}" destId="{4E41F717-0F9B-42BE-B20A-89D7475FCD9F}" srcOrd="0" destOrd="0" presId="urn:microsoft.com/office/officeart/2008/layout/RadialCluster"/>
    <dgm:cxn modelId="{215C37C8-584F-4EE5-AC41-9737B2C92598}" type="presOf" srcId="{05D9201A-028A-46D2-B56B-09F794D745B5}" destId="{22A6B6A5-9596-4203-BAF4-B45381A0E3B9}" srcOrd="0" destOrd="0" presId="urn:microsoft.com/office/officeart/2008/layout/RadialCluster"/>
    <dgm:cxn modelId="{9BEF89DD-5477-4D1F-9548-7E8BB4FFD404}" type="presOf" srcId="{31B8FAD7-EB2D-40BD-A6EF-63A02745AD7D}" destId="{6A3FBD54-C7C6-489B-9DA6-3713D1257BE6}" srcOrd="0" destOrd="0" presId="urn:microsoft.com/office/officeart/2008/layout/RadialCluster"/>
    <dgm:cxn modelId="{1C9679FF-4DD8-480A-8787-004186125C53}" srcId="{CCB34B61-C9BF-40DA-BF11-79105EC43BC6}" destId="{D99E579C-7BD6-4203-A4BB-AD90D72C1F70}" srcOrd="0" destOrd="0" parTransId="{EF540A68-F5CE-4CD9-BC75-A9708B724839}" sibTransId="{0384630D-4513-4E94-86BC-EA01B144AB7C}"/>
    <dgm:cxn modelId="{D39375D3-3DDF-46EA-AD09-3AA7402AAEA3}" type="presParOf" srcId="{FEB06D48-C7B7-4A4B-9968-B6765B0D2891}" destId="{F7B90FEB-B485-495A-8C9F-9A95D656AEB3}" srcOrd="0" destOrd="0" presId="urn:microsoft.com/office/officeart/2008/layout/RadialCluster"/>
    <dgm:cxn modelId="{D536A269-EA56-4A29-92F8-961F54AA0B6F}" type="presParOf" srcId="{F7B90FEB-B485-495A-8C9F-9A95D656AEB3}" destId="{4E41F717-0F9B-42BE-B20A-89D7475FCD9F}" srcOrd="0" destOrd="0" presId="urn:microsoft.com/office/officeart/2008/layout/RadialCluster"/>
    <dgm:cxn modelId="{A49B1981-E4A4-4AA8-8FE0-146D87128268}" type="presParOf" srcId="{F7B90FEB-B485-495A-8C9F-9A95D656AEB3}" destId="{E7854A4F-D68A-4CE7-B5EC-EBA01378B45D}" srcOrd="1" destOrd="0" presId="urn:microsoft.com/office/officeart/2008/layout/RadialCluster"/>
    <dgm:cxn modelId="{5C461A83-10B1-4A57-95E2-604126031B72}" type="presParOf" srcId="{F7B90FEB-B485-495A-8C9F-9A95D656AEB3}" destId="{6A3FBD54-C7C6-489B-9DA6-3713D1257BE6}" srcOrd="2" destOrd="0" presId="urn:microsoft.com/office/officeart/2008/layout/RadialCluster"/>
    <dgm:cxn modelId="{1A783312-682B-4D95-900E-A03A9C72526F}" type="presParOf" srcId="{F7B90FEB-B485-495A-8C9F-9A95D656AEB3}" destId="{60D6FB60-6241-427E-B170-7A88F4E832B0}" srcOrd="3" destOrd="0" presId="urn:microsoft.com/office/officeart/2008/layout/RadialCluster"/>
    <dgm:cxn modelId="{E650EC35-72CF-4061-A6FC-01DEAA232B93}" type="presParOf" srcId="{F7B90FEB-B485-495A-8C9F-9A95D656AEB3}" destId="{68FEDD0B-1461-4F4C-AD93-355731E598E3}" srcOrd="4" destOrd="0" presId="urn:microsoft.com/office/officeart/2008/layout/RadialCluster"/>
    <dgm:cxn modelId="{B9389E36-0521-4650-B632-E123A1BE65F6}" type="presParOf" srcId="{F7B90FEB-B485-495A-8C9F-9A95D656AEB3}" destId="{22A6B6A5-9596-4203-BAF4-B45381A0E3B9}" srcOrd="5" destOrd="0" presId="urn:microsoft.com/office/officeart/2008/layout/RadialCluster"/>
    <dgm:cxn modelId="{DB158E56-BE30-4076-B3A7-61F0105566D3}" type="presParOf" srcId="{F7B90FEB-B485-495A-8C9F-9A95D656AEB3}" destId="{BA41ECBD-0B64-4F98-8FA9-17183B4BAEB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1F717-0F9B-42BE-B20A-89D7475FCD9F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 service running </a:t>
          </a:r>
          <a:r>
            <a:rPr lang="en-US" sz="2100" kern="1200"/>
            <a:t>in a Docker </a:t>
          </a:r>
          <a:r>
            <a:rPr lang="en-US" sz="2100" kern="1200" dirty="0"/>
            <a:t>container</a:t>
          </a:r>
        </a:p>
      </dsp:txBody>
      <dsp:txXfrm>
        <a:off x="3330554" y="2600305"/>
        <a:ext cx="1466890" cy="1466890"/>
      </dsp:txXfrm>
    </dsp:sp>
    <dsp:sp modelId="{E7854A4F-D68A-4CE7-B5EC-EBA01378B45D}">
      <dsp:nvSpPr>
        <dsp:cNvPr id="0" name=""/>
        <dsp:cNvSpPr/>
      </dsp:nvSpPr>
      <dsp:spPr>
        <a:xfrm rot="16200000">
          <a:off x="3493854" y="1950804"/>
          <a:ext cx="1140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FBD54-C7C6-489B-9DA6-3713D1257BE6}">
      <dsp:nvSpPr>
        <dsp:cNvPr id="0" name=""/>
        <dsp:cNvSpPr/>
      </dsp:nvSpPr>
      <dsp:spPr>
        <a:xfrm>
          <a:off x="3519423" y="291507"/>
          <a:ext cx="1089152" cy="10891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AIMMS app to extend</a:t>
          </a:r>
        </a:p>
      </dsp:txBody>
      <dsp:txXfrm>
        <a:off x="3572591" y="344675"/>
        <a:ext cx="982816" cy="982816"/>
      </dsp:txXfrm>
    </dsp:sp>
    <dsp:sp modelId="{60D6FB60-6241-427E-B170-7A88F4E832B0}">
      <dsp:nvSpPr>
        <dsp:cNvPr id="0" name=""/>
        <dsp:cNvSpPr/>
      </dsp:nvSpPr>
      <dsp:spPr>
        <a:xfrm rot="1800000">
          <a:off x="4814481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EDD0B-1461-4F4C-AD93-355731E598E3}">
      <dsp:nvSpPr>
        <dsp:cNvPr id="0" name=""/>
        <dsp:cNvSpPr/>
      </dsp:nvSpPr>
      <dsp:spPr>
        <a:xfrm>
          <a:off x="5682466" y="4038007"/>
          <a:ext cx="1089152" cy="1089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 model exposed as API using plumber / something else</a:t>
          </a:r>
        </a:p>
      </dsp:txBody>
      <dsp:txXfrm>
        <a:off x="5735634" y="4091175"/>
        <a:ext cx="982816" cy="982816"/>
      </dsp:txXfrm>
    </dsp:sp>
    <dsp:sp modelId="{22A6B6A5-9596-4203-BAF4-B45381A0E3B9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1ECBD-0B64-4F98-8FA9-17183B4BAEB5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 model exposed as API using Flask / something else</a:t>
          </a:r>
        </a:p>
      </dsp:txBody>
      <dsp:txXfrm>
        <a:off x="1409549" y="4091175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DB58-BBC3-4CB6-BDE0-DCF6387B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AE7-9554-4783-9652-237EBFC1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5CA9-C426-4829-9DE3-FA83B998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999D-8B1F-40A6-93A7-6F4F61E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3889-FB76-4834-B02C-0BEF4ADD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C65-9C44-4D30-88B8-6655998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4089A-609F-43BB-A448-720F1519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07EE-31C6-450C-8455-A153F653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078C-7398-49FD-9B61-6DBAB0A2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F449-E641-4E72-9662-BAB6D89A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91AA3-0CD2-462D-B245-FF24B64C8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97288-2B81-4A07-9E8A-53DA9A9B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1783-D166-4A44-B52E-5E8FE082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58F3-2E77-42B1-907D-DAAB244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5A20-938B-441B-B4C7-0B870A17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8CD1-B606-44AE-AEA2-F2E896F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4B19-5B83-4634-B079-81F71706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A0A8-CF7C-4D20-AB02-84D43A6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649E-6FEB-4350-ABFB-1BE4337C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2B0F-1DFA-4F48-87ED-9DB4F614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ADD0-B2DD-4D6B-B688-0F873279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298D-3E33-448E-B144-1383ABF9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04FD-915C-4AEE-996A-3BE373EB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8293-D86F-4C55-B4AC-7753EF2D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C537-B178-4D7C-A59D-4B0EC3D8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CD34-1D87-4414-B527-E7A64CC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6F41-265A-42AD-85C7-85BA6F78D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62666-5361-4F54-AAD7-7048AE7C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657C-BDF0-43D0-93FC-CF168122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9560-BD4B-4B5D-944E-3BB69D24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AD7F-6E98-460D-9D8C-9E4C89D2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41D6-0A5F-426D-8218-ABB584A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CEEB-098F-4CE3-9E66-BFA8C20D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A3BA3-9B61-49B3-BD01-F5ED9291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05746-32B0-42FC-9915-A7978A654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38569-FD33-4F91-8B43-17E572C87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17A6A-F875-42AA-B24F-8D64099E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142A5-F986-4AA3-8776-4060A95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9D9AC-4772-45B8-B54A-D91C0BD1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215D-093B-4BF7-93F7-03A43470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5AC37-3A82-429E-BEAC-AF135A2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C7486-8D72-410E-BB13-6D773168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B95E4-AE57-4AC5-BE2C-FB8964F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241B2-7009-4212-9C46-F67482F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9B53C-A713-4C1A-9AFD-4379E417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E684D-F203-4C3F-8259-629CB51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35A-4C6E-465A-ACF1-3C4929BF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AF44-D9B1-43DB-8BC1-C0386117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811D8-5212-4B09-8F03-49AC98EA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B941D-6663-44B3-BE77-2DB7BE8F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40DCC-04B3-43C4-9553-31DE30B6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99485-C4D2-4175-94FC-2E978C16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4787-EB22-4391-9B91-7F30E12C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1AC14-363A-4DF5-A4B2-1C0CEECF5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2F6B3-CD57-4BC8-B2DD-C8D9AC24B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F090-7198-43B0-A934-DA08D68A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80EC-CA83-462D-BF39-F72AB1E6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1252-BA62-43A7-99A7-19AF144B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F986B-56E1-4149-AB38-73BD585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BA035-4D7C-46D3-80E6-3CA9E9CF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924F-FFBC-4096-9562-1EECB07F2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917E-8DCC-4ACC-808E-D3F4923E098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D1D6-5603-440F-9904-109269CD0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EB59-E38C-48FA-9321-FE1340B9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5ACB7B-D8F0-46E8-8067-C6240BC5B378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A8B9CB-96C2-4571-B993-EE120F60A8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2756921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917353-C18F-4CB3-808F-3C8BF4F44A9A}"/>
                </a:ext>
              </a:extLst>
            </p:cNvPr>
            <p:cNvSpPr txBox="1"/>
            <p:nvPr/>
          </p:nvSpPr>
          <p:spPr>
            <a:xfrm>
              <a:off x="4107809" y="2532444"/>
              <a:ext cx="4395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HTTP Library and </a:t>
              </a:r>
              <a:r>
                <a:rPr lang="en-US" sz="1400" dirty="0" err="1"/>
                <a:t>DataExchange</a:t>
              </a:r>
              <a:r>
                <a:rPr lang="en-US" sz="1400" dirty="0"/>
                <a:t> libraries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112BA0-38F3-4156-BF6B-5F3A6B6AF048}"/>
                </a:ext>
              </a:extLst>
            </p:cNvPr>
            <p:cNvSpPr txBox="1"/>
            <p:nvPr/>
          </p:nvSpPr>
          <p:spPr>
            <a:xfrm>
              <a:off x="6979871" y="4150723"/>
              <a:ext cx="1135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Docker file specific to 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AF5A14-3C22-479E-BE7F-84BA6B4BA81C}"/>
                </a:ext>
              </a:extLst>
            </p:cNvPr>
            <p:cNvSpPr txBox="1"/>
            <p:nvPr/>
          </p:nvSpPr>
          <p:spPr>
            <a:xfrm>
              <a:off x="3741489" y="4150723"/>
              <a:ext cx="1528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Docker file specific to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79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Mohan Chiriki</cp:lastModifiedBy>
  <cp:revision>8</cp:revision>
  <dcterms:created xsi:type="dcterms:W3CDTF">2020-10-01T16:35:28Z</dcterms:created>
  <dcterms:modified xsi:type="dcterms:W3CDTF">2020-10-01T23:30:51Z</dcterms:modified>
</cp:coreProperties>
</file>