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77640" autoAdjust="0"/>
  </p:normalViewPr>
  <p:slideViewPr>
    <p:cSldViewPr snapToGrid="0" snapToObjects="1">
      <p:cViewPr varScale="1">
        <p:scale>
          <a:sx n="114" d="100"/>
          <a:sy n="114" d="100"/>
        </p:scale>
        <p:origin x="20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Stop Solver Server </a:t>
            </a:r>
            <a:r>
              <a:rPr lang="en-US"/>
              <a:t>Session Sketch 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7394-F645-4A77-85ED-65A3E431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92356"/>
            <a:ext cx="10669579" cy="450850"/>
          </a:xfrm>
        </p:spPr>
        <p:txBody>
          <a:bodyPr/>
          <a:lstStyle/>
          <a:p>
            <a:pPr algn="ctr"/>
            <a:r>
              <a:rPr lang="en-US" dirty="0"/>
              <a:t>Sending interrupts and data changes to a server session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AF714-4D90-40FA-A9A1-853CE9F77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7E74B9-F793-1749-8FE6-1D741809000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754E5D-1E2E-4D88-B964-2F97C72BFFF1}"/>
              </a:ext>
            </a:extLst>
          </p:cNvPr>
          <p:cNvSpPr/>
          <p:nvPr/>
        </p:nvSpPr>
        <p:spPr>
          <a:xfrm>
            <a:off x="869446" y="1719743"/>
            <a:ext cx="2150591" cy="36072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3. Data Session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B56065-1B98-4E49-9393-EA304E5A3DAF}"/>
              </a:ext>
            </a:extLst>
          </p:cNvPr>
          <p:cNvSpPr/>
          <p:nvPr/>
        </p:nvSpPr>
        <p:spPr>
          <a:xfrm>
            <a:off x="7797534" y="1719743"/>
            <a:ext cx="3710246" cy="36072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 Server session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E10A0F-3F3F-451D-9D55-12EF54641FCA}"/>
              </a:ext>
            </a:extLst>
          </p:cNvPr>
          <p:cNvSpPr/>
          <p:nvPr/>
        </p:nvSpPr>
        <p:spPr>
          <a:xfrm>
            <a:off x="9949343" y="1912690"/>
            <a:ext cx="1245710" cy="322137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 Solve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CDF136B-F8FA-4892-B90A-06B184A7BAAF}"/>
              </a:ext>
            </a:extLst>
          </p:cNvPr>
          <p:cNvSpPr/>
          <p:nvPr/>
        </p:nvSpPr>
        <p:spPr>
          <a:xfrm>
            <a:off x="2541865" y="4377053"/>
            <a:ext cx="5816367" cy="679508"/>
          </a:xfrm>
          <a:prstGeom prst="lef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/>
              <a:t>pro::session::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CurrentClientQueue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A3B26D-7896-48D3-95F0-D99CF5E712D2}"/>
              </a:ext>
            </a:extLst>
          </p:cNvPr>
          <p:cNvSpPr/>
          <p:nvPr/>
        </p:nvSpPr>
        <p:spPr>
          <a:xfrm>
            <a:off x="2541865" y="2235859"/>
            <a:ext cx="5821960" cy="679509"/>
          </a:xfrm>
          <a:prstGeom prst="righ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pro::session::</a:t>
            </a:r>
            <a:r>
              <a:rPr lang="en-US" dirty="0" err="1"/>
              <a:t>CurrentSessionQueue</a:t>
            </a:r>
            <a:r>
              <a:rPr lang="en-US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718E4-8B85-4BA5-8CA4-665B4A2A7517}"/>
              </a:ext>
            </a:extLst>
          </p:cNvPr>
          <p:cNvSpPr/>
          <p:nvPr/>
        </p:nvSpPr>
        <p:spPr>
          <a:xfrm>
            <a:off x="3020037" y="1751842"/>
            <a:ext cx="4777497" cy="6207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pro::</a:t>
            </a:r>
            <a:r>
              <a:rPr lang="en-US" dirty="0" err="1">
                <a:solidFill>
                  <a:schemeClr val="tx1"/>
                </a:solidFill>
              </a:rPr>
              <a:t>DelegateToServer</a:t>
            </a:r>
            <a:r>
              <a:rPr lang="en-US" dirty="0">
                <a:solidFill>
                  <a:schemeClr val="tx1"/>
                </a:solidFill>
              </a:rPr>
              <a:t>(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pro::session::</a:t>
            </a:r>
            <a:r>
              <a:rPr lang="en-US" dirty="0" err="1">
                <a:solidFill>
                  <a:schemeClr val="tx1"/>
                </a:solidFill>
              </a:rPr>
              <a:t>CurrentSessionQueue</a:t>
            </a:r>
            <a:r>
              <a:rPr lang="en-US" dirty="0">
                <a:solidFill>
                  <a:schemeClr val="tx1"/>
                </a:solidFill>
              </a:rPr>
              <a:t>() , …)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790D7-C9BA-42C9-9C50-C4ED2C244A06}"/>
              </a:ext>
            </a:extLst>
          </p:cNvPr>
          <p:cNvSpPr/>
          <p:nvPr/>
        </p:nvSpPr>
        <p:spPr>
          <a:xfrm>
            <a:off x="3020037" y="2641833"/>
            <a:ext cx="4777497" cy="981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pro::client::</a:t>
            </a:r>
            <a:r>
              <a:rPr lang="en-US" dirty="0" err="1">
                <a:solidFill>
                  <a:schemeClr val="tx1"/>
                </a:solidFill>
              </a:rPr>
              <a:t>StopExecution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pro::session::</a:t>
            </a:r>
            <a:r>
              <a:rPr lang="en-US" dirty="0" err="1">
                <a:solidFill>
                  <a:schemeClr val="tx1"/>
                </a:solidFill>
              </a:rPr>
              <a:t>CurrentSessionQueue</a:t>
            </a:r>
            <a:r>
              <a:rPr lang="en-US" dirty="0">
                <a:solidFill>
                  <a:schemeClr val="tx1"/>
                </a:solidFill>
              </a:rPr>
              <a:t>(), 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E30C73-F45B-4C37-842E-573368B47FED}"/>
              </a:ext>
            </a:extLst>
          </p:cNvPr>
          <p:cNvSpPr/>
          <p:nvPr/>
        </p:nvSpPr>
        <p:spPr>
          <a:xfrm>
            <a:off x="3755957" y="4029804"/>
            <a:ext cx="3710245" cy="6207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pro::</a:t>
            </a:r>
            <a:r>
              <a:rPr lang="en-US" dirty="0" err="1">
                <a:solidFill>
                  <a:schemeClr val="tx1"/>
                </a:solidFill>
              </a:rPr>
              <a:t>DelegateToClient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416552998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BD4880-0C9A-491D-872C-CB84E58DA4AE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67d1ba68-3275-44c2-9ddb-2f8511f2ccbb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239</TotalTime>
  <Words>56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Verdana</vt:lpstr>
      <vt:lpstr>AIMMS_POTX - New</vt:lpstr>
      <vt:lpstr>Stop Solver Server Session Sketch Book</vt:lpstr>
      <vt:lpstr>Sending interrupts and data changes to a server session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38</cp:revision>
  <cp:lastPrinted>2014-10-29T12:05:37Z</cp:lastPrinted>
  <dcterms:created xsi:type="dcterms:W3CDTF">2016-03-02T01:18:28Z</dcterms:created>
  <dcterms:modified xsi:type="dcterms:W3CDTF">2018-05-15T07:55:21Z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