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BF972-DD10-4619-BF09-F75C5D682A36}" type="doc">
      <dgm:prSet loTypeId="urn:microsoft.com/office/officeart/2005/8/layout/cycle5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EF0EB4B-DB71-433B-A2ED-9A85C367436B}">
      <dgm:prSet phldrT="[Text]"/>
      <dgm:spPr/>
      <dgm:t>
        <a:bodyPr/>
        <a:lstStyle/>
        <a:p>
          <a:r>
            <a:rPr lang="en-US" dirty="0"/>
            <a:t>Select file corresponding to iterator</a:t>
          </a:r>
        </a:p>
      </dgm:t>
    </dgm:pt>
    <dgm:pt modelId="{B27BD504-92D6-4A25-B4F8-AA2A6B32F6A3}" type="parTrans" cxnId="{0D09C688-1652-4B4A-8B1B-06124E7A77A7}">
      <dgm:prSet/>
      <dgm:spPr/>
      <dgm:t>
        <a:bodyPr/>
        <a:lstStyle/>
        <a:p>
          <a:endParaRPr lang="en-US"/>
        </a:p>
      </dgm:t>
    </dgm:pt>
    <dgm:pt modelId="{0BDF8267-FC9E-4D27-9033-F9888BCFAECA}" type="sibTrans" cxnId="{0D09C688-1652-4B4A-8B1B-06124E7A77A7}">
      <dgm:prSet/>
      <dgm:spPr/>
      <dgm:t>
        <a:bodyPr/>
        <a:lstStyle/>
        <a:p>
          <a:endParaRPr lang="en-US"/>
        </a:p>
      </dgm:t>
    </dgm:pt>
    <dgm:pt modelId="{F8D04E8A-06AE-4BD8-AE3C-5AC692F43441}">
      <dgm:prSet phldrT="[Text]"/>
      <dgm:spPr/>
      <dgm:t>
        <a:bodyPr/>
        <a:lstStyle/>
        <a:p>
          <a:r>
            <a:rPr lang="en-US" dirty="0"/>
            <a:t>Load input data from selected file</a:t>
          </a:r>
        </a:p>
      </dgm:t>
    </dgm:pt>
    <dgm:pt modelId="{6DBCE248-A7E9-40DB-BE57-E5408A09DE35}" type="parTrans" cxnId="{9DA41BDF-D09F-444E-8B7C-09D21370A2D6}">
      <dgm:prSet/>
      <dgm:spPr/>
      <dgm:t>
        <a:bodyPr/>
        <a:lstStyle/>
        <a:p>
          <a:endParaRPr lang="en-US"/>
        </a:p>
      </dgm:t>
    </dgm:pt>
    <dgm:pt modelId="{432E5A7D-37C4-4EC2-BDF9-774625A134B2}" type="sibTrans" cxnId="{9DA41BDF-D09F-444E-8B7C-09D21370A2D6}">
      <dgm:prSet/>
      <dgm:spPr/>
      <dgm:t>
        <a:bodyPr/>
        <a:lstStyle/>
        <a:p>
          <a:endParaRPr lang="en-US"/>
        </a:p>
      </dgm:t>
    </dgm:pt>
    <dgm:pt modelId="{987F43DF-2161-47DB-9551-65970485552C}">
      <dgm:prSet phldrT="[Text]"/>
      <dgm:spPr/>
      <dgm:t>
        <a:bodyPr/>
        <a:lstStyle/>
        <a:p>
          <a:r>
            <a:rPr lang="en-US" dirty="0"/>
            <a:t>Solve math program</a:t>
          </a:r>
        </a:p>
      </dgm:t>
    </dgm:pt>
    <dgm:pt modelId="{890C01FF-9265-4AA1-9E55-056318665DAF}" type="parTrans" cxnId="{2009B72E-46F1-4748-851C-8C91B8668F3D}">
      <dgm:prSet/>
      <dgm:spPr/>
      <dgm:t>
        <a:bodyPr/>
        <a:lstStyle/>
        <a:p>
          <a:endParaRPr lang="en-US"/>
        </a:p>
      </dgm:t>
    </dgm:pt>
    <dgm:pt modelId="{5F5C9F4D-2D12-4058-BB21-F6399BBD35D5}" type="sibTrans" cxnId="{2009B72E-46F1-4748-851C-8C91B8668F3D}">
      <dgm:prSet/>
      <dgm:spPr/>
      <dgm:t>
        <a:bodyPr/>
        <a:lstStyle/>
        <a:p>
          <a:endParaRPr lang="en-US"/>
        </a:p>
      </dgm:t>
    </dgm:pt>
    <dgm:pt modelId="{E719A029-4A6F-4271-802A-54D7FA8E32F1}">
      <dgm:prSet phldrT="[Text]"/>
      <dgm:spPr/>
      <dgm:t>
        <a:bodyPr/>
        <a:lstStyle/>
        <a:p>
          <a:r>
            <a:rPr lang="en-US" dirty="0"/>
            <a:t>Store output results</a:t>
          </a:r>
        </a:p>
      </dgm:t>
    </dgm:pt>
    <dgm:pt modelId="{B5394331-0B28-4407-B66A-C88E2E27A813}" type="parTrans" cxnId="{5F813704-7527-4218-AA57-6319A7B6D973}">
      <dgm:prSet/>
      <dgm:spPr/>
      <dgm:t>
        <a:bodyPr/>
        <a:lstStyle/>
        <a:p>
          <a:endParaRPr lang="en-US"/>
        </a:p>
      </dgm:t>
    </dgm:pt>
    <dgm:pt modelId="{AF0FF3DE-D68D-4210-B2FE-6A63CE62A2EB}" type="sibTrans" cxnId="{5F813704-7527-4218-AA57-6319A7B6D973}">
      <dgm:prSet/>
      <dgm:spPr/>
      <dgm:t>
        <a:bodyPr/>
        <a:lstStyle/>
        <a:p>
          <a:endParaRPr lang="en-US"/>
        </a:p>
      </dgm:t>
    </dgm:pt>
    <dgm:pt modelId="{40914D8B-714A-4E88-BB21-B1FA4F0040DB}">
      <dgm:prSet phldrT="[Text]"/>
      <dgm:spPr/>
      <dgm:t>
        <a:bodyPr/>
        <a:lstStyle/>
        <a:p>
          <a:r>
            <a:rPr lang="en-US" dirty="0"/>
            <a:t>Increase iterator</a:t>
          </a:r>
        </a:p>
      </dgm:t>
    </dgm:pt>
    <dgm:pt modelId="{97C0619A-2912-474C-BB08-A73C94ECE9A7}" type="parTrans" cxnId="{70C8079F-B31B-4E1B-AE50-A8071EF79D30}">
      <dgm:prSet/>
      <dgm:spPr/>
      <dgm:t>
        <a:bodyPr/>
        <a:lstStyle/>
        <a:p>
          <a:endParaRPr lang="en-US"/>
        </a:p>
      </dgm:t>
    </dgm:pt>
    <dgm:pt modelId="{6A6C2FD8-6609-4C99-96B7-58B935AF6DC9}" type="sibTrans" cxnId="{70C8079F-B31B-4E1B-AE50-A8071EF79D30}">
      <dgm:prSet/>
      <dgm:spPr/>
      <dgm:t>
        <a:bodyPr/>
        <a:lstStyle/>
        <a:p>
          <a:endParaRPr lang="en-US"/>
        </a:p>
      </dgm:t>
    </dgm:pt>
    <dgm:pt modelId="{E1BA10C4-2F46-4F3E-B0BC-2AF39823857D}" type="pres">
      <dgm:prSet presAssocID="{4CDBF972-DD10-4619-BF09-F75C5D682A36}" presName="cycle" presStyleCnt="0">
        <dgm:presLayoutVars>
          <dgm:dir/>
          <dgm:resizeHandles val="exact"/>
        </dgm:presLayoutVars>
      </dgm:prSet>
      <dgm:spPr/>
    </dgm:pt>
    <dgm:pt modelId="{068F24C2-DBB9-4548-AE2D-678A245401E5}" type="pres">
      <dgm:prSet presAssocID="{1EF0EB4B-DB71-433B-A2ED-9A85C367436B}" presName="node" presStyleLbl="node1" presStyleIdx="0" presStyleCnt="5">
        <dgm:presLayoutVars>
          <dgm:bulletEnabled val="1"/>
        </dgm:presLayoutVars>
      </dgm:prSet>
      <dgm:spPr/>
    </dgm:pt>
    <dgm:pt modelId="{AB716B32-31DA-493F-9349-858B809CF22E}" type="pres">
      <dgm:prSet presAssocID="{1EF0EB4B-DB71-433B-A2ED-9A85C367436B}" presName="spNode" presStyleCnt="0"/>
      <dgm:spPr/>
    </dgm:pt>
    <dgm:pt modelId="{29F0EEF9-E168-476F-9115-3E9C0ADB6638}" type="pres">
      <dgm:prSet presAssocID="{0BDF8267-FC9E-4D27-9033-F9888BCFAECA}" presName="sibTrans" presStyleLbl="sibTrans1D1" presStyleIdx="0" presStyleCnt="5"/>
      <dgm:spPr/>
    </dgm:pt>
    <dgm:pt modelId="{0DDA4607-3D73-47DB-BF00-85F92DB7C4A6}" type="pres">
      <dgm:prSet presAssocID="{F8D04E8A-06AE-4BD8-AE3C-5AC692F43441}" presName="node" presStyleLbl="node1" presStyleIdx="1" presStyleCnt="5">
        <dgm:presLayoutVars>
          <dgm:bulletEnabled val="1"/>
        </dgm:presLayoutVars>
      </dgm:prSet>
      <dgm:spPr/>
    </dgm:pt>
    <dgm:pt modelId="{62035827-1CB1-4518-AE0A-F8BA3964F8AD}" type="pres">
      <dgm:prSet presAssocID="{F8D04E8A-06AE-4BD8-AE3C-5AC692F43441}" presName="spNode" presStyleCnt="0"/>
      <dgm:spPr/>
    </dgm:pt>
    <dgm:pt modelId="{0761C64C-058A-4E73-A3FB-D665DA187C62}" type="pres">
      <dgm:prSet presAssocID="{432E5A7D-37C4-4EC2-BDF9-774625A134B2}" presName="sibTrans" presStyleLbl="sibTrans1D1" presStyleIdx="1" presStyleCnt="5"/>
      <dgm:spPr/>
    </dgm:pt>
    <dgm:pt modelId="{6435ABEF-180E-4A66-AD3D-D0D30C8ACBAA}" type="pres">
      <dgm:prSet presAssocID="{987F43DF-2161-47DB-9551-65970485552C}" presName="node" presStyleLbl="node1" presStyleIdx="2" presStyleCnt="5">
        <dgm:presLayoutVars>
          <dgm:bulletEnabled val="1"/>
        </dgm:presLayoutVars>
      </dgm:prSet>
      <dgm:spPr/>
    </dgm:pt>
    <dgm:pt modelId="{A6E33067-01C3-4807-96A9-B3550BB65CBD}" type="pres">
      <dgm:prSet presAssocID="{987F43DF-2161-47DB-9551-65970485552C}" presName="spNode" presStyleCnt="0"/>
      <dgm:spPr/>
    </dgm:pt>
    <dgm:pt modelId="{088A953F-6527-4E25-8BAD-225965B63D0C}" type="pres">
      <dgm:prSet presAssocID="{5F5C9F4D-2D12-4058-BB21-F6399BBD35D5}" presName="sibTrans" presStyleLbl="sibTrans1D1" presStyleIdx="2" presStyleCnt="5"/>
      <dgm:spPr/>
    </dgm:pt>
    <dgm:pt modelId="{7D87CC5C-B2D1-4289-A124-81238249F30A}" type="pres">
      <dgm:prSet presAssocID="{E719A029-4A6F-4271-802A-54D7FA8E32F1}" presName="node" presStyleLbl="node1" presStyleIdx="3" presStyleCnt="5">
        <dgm:presLayoutVars>
          <dgm:bulletEnabled val="1"/>
        </dgm:presLayoutVars>
      </dgm:prSet>
      <dgm:spPr/>
    </dgm:pt>
    <dgm:pt modelId="{80D40E35-7EE3-490B-ABC3-8262D9DB5268}" type="pres">
      <dgm:prSet presAssocID="{E719A029-4A6F-4271-802A-54D7FA8E32F1}" presName="spNode" presStyleCnt="0"/>
      <dgm:spPr/>
    </dgm:pt>
    <dgm:pt modelId="{A8373DA1-D88C-44B3-837A-0C74AE9E3D42}" type="pres">
      <dgm:prSet presAssocID="{AF0FF3DE-D68D-4210-B2FE-6A63CE62A2EB}" presName="sibTrans" presStyleLbl="sibTrans1D1" presStyleIdx="3" presStyleCnt="5"/>
      <dgm:spPr/>
    </dgm:pt>
    <dgm:pt modelId="{9F8EEC98-F9D9-4773-8054-46291C4C12D1}" type="pres">
      <dgm:prSet presAssocID="{40914D8B-714A-4E88-BB21-B1FA4F0040DB}" presName="node" presStyleLbl="node1" presStyleIdx="4" presStyleCnt="5">
        <dgm:presLayoutVars>
          <dgm:bulletEnabled val="1"/>
        </dgm:presLayoutVars>
      </dgm:prSet>
      <dgm:spPr/>
    </dgm:pt>
    <dgm:pt modelId="{0F6FDF8E-B1CB-43AF-8615-F8A74B0E4629}" type="pres">
      <dgm:prSet presAssocID="{40914D8B-714A-4E88-BB21-B1FA4F0040DB}" presName="spNode" presStyleCnt="0"/>
      <dgm:spPr/>
    </dgm:pt>
    <dgm:pt modelId="{1E3847DB-EFC0-4D35-A363-6B5859CEEB2D}" type="pres">
      <dgm:prSet presAssocID="{6A6C2FD8-6609-4C99-96B7-58B935AF6DC9}" presName="sibTrans" presStyleLbl="sibTrans1D1" presStyleIdx="4" presStyleCnt="5"/>
      <dgm:spPr/>
    </dgm:pt>
  </dgm:ptLst>
  <dgm:cxnLst>
    <dgm:cxn modelId="{2CD15300-9585-486C-9CDA-C3C8F9CA19A5}" type="presOf" srcId="{E719A029-4A6F-4271-802A-54D7FA8E32F1}" destId="{7D87CC5C-B2D1-4289-A124-81238249F30A}" srcOrd="0" destOrd="0" presId="urn:microsoft.com/office/officeart/2005/8/layout/cycle5"/>
    <dgm:cxn modelId="{5F813704-7527-4218-AA57-6319A7B6D973}" srcId="{4CDBF972-DD10-4619-BF09-F75C5D682A36}" destId="{E719A029-4A6F-4271-802A-54D7FA8E32F1}" srcOrd="3" destOrd="0" parTransId="{B5394331-0B28-4407-B66A-C88E2E27A813}" sibTransId="{AF0FF3DE-D68D-4210-B2FE-6A63CE62A2EB}"/>
    <dgm:cxn modelId="{2009B72E-46F1-4748-851C-8C91B8668F3D}" srcId="{4CDBF972-DD10-4619-BF09-F75C5D682A36}" destId="{987F43DF-2161-47DB-9551-65970485552C}" srcOrd="2" destOrd="0" parTransId="{890C01FF-9265-4AA1-9E55-056318665DAF}" sibTransId="{5F5C9F4D-2D12-4058-BB21-F6399BBD35D5}"/>
    <dgm:cxn modelId="{36C98E36-AECA-4454-8FB8-B1084A8A9603}" type="presOf" srcId="{5F5C9F4D-2D12-4058-BB21-F6399BBD35D5}" destId="{088A953F-6527-4E25-8BAD-225965B63D0C}" srcOrd="0" destOrd="0" presId="urn:microsoft.com/office/officeart/2005/8/layout/cycle5"/>
    <dgm:cxn modelId="{47E0DD4A-AD3F-4943-AD39-9D9CD9474257}" type="presOf" srcId="{0BDF8267-FC9E-4D27-9033-F9888BCFAECA}" destId="{29F0EEF9-E168-476F-9115-3E9C0ADB6638}" srcOrd="0" destOrd="0" presId="urn:microsoft.com/office/officeart/2005/8/layout/cycle5"/>
    <dgm:cxn modelId="{4AB7D471-6142-4B05-A574-3205AA9DF897}" type="presOf" srcId="{1EF0EB4B-DB71-433B-A2ED-9A85C367436B}" destId="{068F24C2-DBB9-4548-AE2D-678A245401E5}" srcOrd="0" destOrd="0" presId="urn:microsoft.com/office/officeart/2005/8/layout/cycle5"/>
    <dgm:cxn modelId="{0CA0F771-63B5-41E4-AE5D-12B6FEC12D5B}" type="presOf" srcId="{40914D8B-714A-4E88-BB21-B1FA4F0040DB}" destId="{9F8EEC98-F9D9-4773-8054-46291C4C12D1}" srcOrd="0" destOrd="0" presId="urn:microsoft.com/office/officeart/2005/8/layout/cycle5"/>
    <dgm:cxn modelId="{0D09C688-1652-4B4A-8B1B-06124E7A77A7}" srcId="{4CDBF972-DD10-4619-BF09-F75C5D682A36}" destId="{1EF0EB4B-DB71-433B-A2ED-9A85C367436B}" srcOrd="0" destOrd="0" parTransId="{B27BD504-92D6-4A25-B4F8-AA2A6B32F6A3}" sibTransId="{0BDF8267-FC9E-4D27-9033-F9888BCFAECA}"/>
    <dgm:cxn modelId="{70C8079F-B31B-4E1B-AE50-A8071EF79D30}" srcId="{4CDBF972-DD10-4619-BF09-F75C5D682A36}" destId="{40914D8B-714A-4E88-BB21-B1FA4F0040DB}" srcOrd="4" destOrd="0" parTransId="{97C0619A-2912-474C-BB08-A73C94ECE9A7}" sibTransId="{6A6C2FD8-6609-4C99-96B7-58B935AF6DC9}"/>
    <dgm:cxn modelId="{E89DD39F-1A50-4527-98C0-68D8F138AC5D}" type="presOf" srcId="{4CDBF972-DD10-4619-BF09-F75C5D682A36}" destId="{E1BA10C4-2F46-4F3E-B0BC-2AF39823857D}" srcOrd="0" destOrd="0" presId="urn:microsoft.com/office/officeart/2005/8/layout/cycle5"/>
    <dgm:cxn modelId="{9574E0AA-7FA2-4D9E-BFF7-0F44655996B8}" type="presOf" srcId="{F8D04E8A-06AE-4BD8-AE3C-5AC692F43441}" destId="{0DDA4607-3D73-47DB-BF00-85F92DB7C4A6}" srcOrd="0" destOrd="0" presId="urn:microsoft.com/office/officeart/2005/8/layout/cycle5"/>
    <dgm:cxn modelId="{96B0A2CB-FB8C-42CA-B93A-FCAB65E33F97}" type="presOf" srcId="{6A6C2FD8-6609-4C99-96B7-58B935AF6DC9}" destId="{1E3847DB-EFC0-4D35-A363-6B5859CEEB2D}" srcOrd="0" destOrd="0" presId="urn:microsoft.com/office/officeart/2005/8/layout/cycle5"/>
    <dgm:cxn modelId="{9DA41BDF-D09F-444E-8B7C-09D21370A2D6}" srcId="{4CDBF972-DD10-4619-BF09-F75C5D682A36}" destId="{F8D04E8A-06AE-4BD8-AE3C-5AC692F43441}" srcOrd="1" destOrd="0" parTransId="{6DBCE248-A7E9-40DB-BE57-E5408A09DE35}" sibTransId="{432E5A7D-37C4-4EC2-BDF9-774625A134B2}"/>
    <dgm:cxn modelId="{03075FF1-C877-4BD8-9C37-5BEBA23564D1}" type="presOf" srcId="{AF0FF3DE-D68D-4210-B2FE-6A63CE62A2EB}" destId="{A8373DA1-D88C-44B3-837A-0C74AE9E3D42}" srcOrd="0" destOrd="0" presId="urn:microsoft.com/office/officeart/2005/8/layout/cycle5"/>
    <dgm:cxn modelId="{CAB495F6-4C8A-4110-B108-AB288F218A4F}" type="presOf" srcId="{987F43DF-2161-47DB-9551-65970485552C}" destId="{6435ABEF-180E-4A66-AD3D-D0D30C8ACBAA}" srcOrd="0" destOrd="0" presId="urn:microsoft.com/office/officeart/2005/8/layout/cycle5"/>
    <dgm:cxn modelId="{21865FF8-E834-4CE5-9076-4C31D314BDCC}" type="presOf" srcId="{432E5A7D-37C4-4EC2-BDF9-774625A134B2}" destId="{0761C64C-058A-4E73-A3FB-D665DA187C62}" srcOrd="0" destOrd="0" presId="urn:microsoft.com/office/officeart/2005/8/layout/cycle5"/>
    <dgm:cxn modelId="{ABA707D0-A78D-425C-A9E8-85BC8066A35A}" type="presParOf" srcId="{E1BA10C4-2F46-4F3E-B0BC-2AF39823857D}" destId="{068F24C2-DBB9-4548-AE2D-678A245401E5}" srcOrd="0" destOrd="0" presId="urn:microsoft.com/office/officeart/2005/8/layout/cycle5"/>
    <dgm:cxn modelId="{1C87B222-7A23-4C82-831B-CF567CF8408F}" type="presParOf" srcId="{E1BA10C4-2F46-4F3E-B0BC-2AF39823857D}" destId="{AB716B32-31DA-493F-9349-858B809CF22E}" srcOrd="1" destOrd="0" presId="urn:microsoft.com/office/officeart/2005/8/layout/cycle5"/>
    <dgm:cxn modelId="{071A011D-20E6-404E-B37E-9FED9F8AE482}" type="presParOf" srcId="{E1BA10C4-2F46-4F3E-B0BC-2AF39823857D}" destId="{29F0EEF9-E168-476F-9115-3E9C0ADB6638}" srcOrd="2" destOrd="0" presId="urn:microsoft.com/office/officeart/2005/8/layout/cycle5"/>
    <dgm:cxn modelId="{6A7137BE-9447-409E-9B14-AA7FC5B28F4F}" type="presParOf" srcId="{E1BA10C4-2F46-4F3E-B0BC-2AF39823857D}" destId="{0DDA4607-3D73-47DB-BF00-85F92DB7C4A6}" srcOrd="3" destOrd="0" presId="urn:microsoft.com/office/officeart/2005/8/layout/cycle5"/>
    <dgm:cxn modelId="{5FC4A0E1-1302-4CFA-9FEB-EF1361A810D4}" type="presParOf" srcId="{E1BA10C4-2F46-4F3E-B0BC-2AF39823857D}" destId="{62035827-1CB1-4518-AE0A-F8BA3964F8AD}" srcOrd="4" destOrd="0" presId="urn:microsoft.com/office/officeart/2005/8/layout/cycle5"/>
    <dgm:cxn modelId="{708E8346-0221-4EBE-B624-09F847A78D7C}" type="presParOf" srcId="{E1BA10C4-2F46-4F3E-B0BC-2AF39823857D}" destId="{0761C64C-058A-4E73-A3FB-D665DA187C62}" srcOrd="5" destOrd="0" presId="urn:microsoft.com/office/officeart/2005/8/layout/cycle5"/>
    <dgm:cxn modelId="{18AB096D-1E92-41BC-9959-F8336E175E87}" type="presParOf" srcId="{E1BA10C4-2F46-4F3E-B0BC-2AF39823857D}" destId="{6435ABEF-180E-4A66-AD3D-D0D30C8ACBAA}" srcOrd="6" destOrd="0" presId="urn:microsoft.com/office/officeart/2005/8/layout/cycle5"/>
    <dgm:cxn modelId="{E2B89F04-9CCC-4282-B62A-D569BBE5058C}" type="presParOf" srcId="{E1BA10C4-2F46-4F3E-B0BC-2AF39823857D}" destId="{A6E33067-01C3-4807-96A9-B3550BB65CBD}" srcOrd="7" destOrd="0" presId="urn:microsoft.com/office/officeart/2005/8/layout/cycle5"/>
    <dgm:cxn modelId="{5F6953C2-7DF7-43A4-AF42-BDC9B83D52EC}" type="presParOf" srcId="{E1BA10C4-2F46-4F3E-B0BC-2AF39823857D}" destId="{088A953F-6527-4E25-8BAD-225965B63D0C}" srcOrd="8" destOrd="0" presId="urn:microsoft.com/office/officeart/2005/8/layout/cycle5"/>
    <dgm:cxn modelId="{6278126E-C433-47C7-9CA9-F40534EAAB7D}" type="presParOf" srcId="{E1BA10C4-2F46-4F3E-B0BC-2AF39823857D}" destId="{7D87CC5C-B2D1-4289-A124-81238249F30A}" srcOrd="9" destOrd="0" presId="urn:microsoft.com/office/officeart/2005/8/layout/cycle5"/>
    <dgm:cxn modelId="{733CF231-2FAA-464E-9E1E-679AAF52F2EA}" type="presParOf" srcId="{E1BA10C4-2F46-4F3E-B0BC-2AF39823857D}" destId="{80D40E35-7EE3-490B-ABC3-8262D9DB5268}" srcOrd="10" destOrd="0" presId="urn:microsoft.com/office/officeart/2005/8/layout/cycle5"/>
    <dgm:cxn modelId="{FDA37B3D-7A5F-455D-A784-7DACB046C886}" type="presParOf" srcId="{E1BA10C4-2F46-4F3E-B0BC-2AF39823857D}" destId="{A8373DA1-D88C-44B3-837A-0C74AE9E3D42}" srcOrd="11" destOrd="0" presId="urn:microsoft.com/office/officeart/2005/8/layout/cycle5"/>
    <dgm:cxn modelId="{05B961F8-8F84-4338-9098-4C7BFE7D13C9}" type="presParOf" srcId="{E1BA10C4-2F46-4F3E-B0BC-2AF39823857D}" destId="{9F8EEC98-F9D9-4773-8054-46291C4C12D1}" srcOrd="12" destOrd="0" presId="urn:microsoft.com/office/officeart/2005/8/layout/cycle5"/>
    <dgm:cxn modelId="{B01D6D21-2BD5-4CAB-A55B-5F54C50C8E22}" type="presParOf" srcId="{E1BA10C4-2F46-4F3E-B0BC-2AF39823857D}" destId="{0F6FDF8E-B1CB-43AF-8615-F8A74B0E4629}" srcOrd="13" destOrd="0" presId="urn:microsoft.com/office/officeart/2005/8/layout/cycle5"/>
    <dgm:cxn modelId="{9B536DBB-AB3E-4951-BD7B-133738145FAF}" type="presParOf" srcId="{E1BA10C4-2F46-4F3E-B0BC-2AF39823857D}" destId="{1E3847DB-EFC0-4D35-A363-6B5859CEEB2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F24C2-DBB9-4548-AE2D-678A245401E5}">
      <dsp:nvSpPr>
        <dsp:cNvPr id="0" name=""/>
        <dsp:cNvSpPr/>
      </dsp:nvSpPr>
      <dsp:spPr>
        <a:xfrm>
          <a:off x="2115106" y="917"/>
          <a:ext cx="1323297" cy="8601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 file corresponding to iterator</a:t>
          </a:r>
        </a:p>
      </dsp:txBody>
      <dsp:txXfrm>
        <a:off x="2157095" y="42906"/>
        <a:ext cx="1239319" cy="776165"/>
      </dsp:txXfrm>
    </dsp:sp>
    <dsp:sp modelId="{29F0EEF9-E168-476F-9115-3E9C0ADB6638}">
      <dsp:nvSpPr>
        <dsp:cNvPr id="0" name=""/>
        <dsp:cNvSpPr/>
      </dsp:nvSpPr>
      <dsp:spPr>
        <a:xfrm>
          <a:off x="1058748" y="430988"/>
          <a:ext cx="3436014" cy="3436014"/>
        </a:xfrm>
        <a:custGeom>
          <a:avLst/>
          <a:gdLst/>
          <a:ahLst/>
          <a:cxnLst/>
          <a:rect l="0" t="0" r="0" b="0"/>
          <a:pathLst>
            <a:path>
              <a:moveTo>
                <a:pt x="2556818" y="218692"/>
              </a:moveTo>
              <a:arcTo wR="1718007" hR="1718007" stAng="17953526" swAng="121139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A4607-3D73-47DB-BF00-85F92DB7C4A6}">
      <dsp:nvSpPr>
        <dsp:cNvPr id="0" name=""/>
        <dsp:cNvSpPr/>
      </dsp:nvSpPr>
      <dsp:spPr>
        <a:xfrm>
          <a:off x="3749028" y="1188030"/>
          <a:ext cx="1323297" cy="8601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Load input data from selected file</a:t>
          </a:r>
        </a:p>
      </dsp:txBody>
      <dsp:txXfrm>
        <a:off x="3791017" y="1230019"/>
        <a:ext cx="1239319" cy="776165"/>
      </dsp:txXfrm>
    </dsp:sp>
    <dsp:sp modelId="{0761C64C-058A-4E73-A3FB-D665DA187C62}">
      <dsp:nvSpPr>
        <dsp:cNvPr id="0" name=""/>
        <dsp:cNvSpPr/>
      </dsp:nvSpPr>
      <dsp:spPr>
        <a:xfrm>
          <a:off x="1058748" y="430988"/>
          <a:ext cx="3436014" cy="3436014"/>
        </a:xfrm>
        <a:custGeom>
          <a:avLst/>
          <a:gdLst/>
          <a:ahLst/>
          <a:cxnLst/>
          <a:rect l="0" t="0" r="0" b="0"/>
          <a:pathLst>
            <a:path>
              <a:moveTo>
                <a:pt x="3431891" y="1836956"/>
              </a:moveTo>
              <a:arcTo wR="1718007" hR="1718007" stAng="21838209" swAng="135961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5ABEF-180E-4A66-AD3D-D0D30C8ACBAA}">
      <dsp:nvSpPr>
        <dsp:cNvPr id="0" name=""/>
        <dsp:cNvSpPr/>
      </dsp:nvSpPr>
      <dsp:spPr>
        <a:xfrm>
          <a:off x="3124925" y="3108821"/>
          <a:ext cx="1323297" cy="8601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Solve math program</a:t>
          </a:r>
        </a:p>
      </dsp:txBody>
      <dsp:txXfrm>
        <a:off x="3166914" y="3150810"/>
        <a:ext cx="1239319" cy="776165"/>
      </dsp:txXfrm>
    </dsp:sp>
    <dsp:sp modelId="{088A953F-6527-4E25-8BAD-225965B63D0C}">
      <dsp:nvSpPr>
        <dsp:cNvPr id="0" name=""/>
        <dsp:cNvSpPr/>
      </dsp:nvSpPr>
      <dsp:spPr>
        <a:xfrm>
          <a:off x="1058748" y="430988"/>
          <a:ext cx="3436014" cy="3436014"/>
        </a:xfrm>
        <a:custGeom>
          <a:avLst/>
          <a:gdLst/>
          <a:ahLst/>
          <a:cxnLst/>
          <a:rect l="0" t="0" r="0" b="0"/>
          <a:pathLst>
            <a:path>
              <a:moveTo>
                <a:pt x="1928805" y="3423032"/>
              </a:moveTo>
              <a:arcTo wR="1718007" hR="1718007" stAng="4977125" swAng="845749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7CC5C-B2D1-4289-A124-81238249F30A}">
      <dsp:nvSpPr>
        <dsp:cNvPr id="0" name=""/>
        <dsp:cNvSpPr/>
      </dsp:nvSpPr>
      <dsp:spPr>
        <a:xfrm>
          <a:off x="1105287" y="3108821"/>
          <a:ext cx="1323297" cy="8601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 output results</a:t>
          </a:r>
        </a:p>
      </dsp:txBody>
      <dsp:txXfrm>
        <a:off x="1147276" y="3150810"/>
        <a:ext cx="1239319" cy="776165"/>
      </dsp:txXfrm>
    </dsp:sp>
    <dsp:sp modelId="{A8373DA1-D88C-44B3-837A-0C74AE9E3D42}">
      <dsp:nvSpPr>
        <dsp:cNvPr id="0" name=""/>
        <dsp:cNvSpPr/>
      </dsp:nvSpPr>
      <dsp:spPr>
        <a:xfrm>
          <a:off x="1058748" y="430988"/>
          <a:ext cx="3436014" cy="3436014"/>
        </a:xfrm>
        <a:custGeom>
          <a:avLst/>
          <a:gdLst/>
          <a:ahLst/>
          <a:cxnLst/>
          <a:rect l="0" t="0" r="0" b="0"/>
          <a:pathLst>
            <a:path>
              <a:moveTo>
                <a:pt x="182252" y="2488075"/>
              </a:moveTo>
              <a:arcTo wR="1718007" hR="1718007" stAng="9202175" swAng="135961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EEC98-F9D9-4773-8054-46291C4C12D1}">
      <dsp:nvSpPr>
        <dsp:cNvPr id="0" name=""/>
        <dsp:cNvSpPr/>
      </dsp:nvSpPr>
      <dsp:spPr>
        <a:xfrm>
          <a:off x="481184" y="1188030"/>
          <a:ext cx="1323297" cy="8601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Increase iterator</a:t>
          </a:r>
        </a:p>
      </dsp:txBody>
      <dsp:txXfrm>
        <a:off x="523173" y="1230019"/>
        <a:ext cx="1239319" cy="776165"/>
      </dsp:txXfrm>
    </dsp:sp>
    <dsp:sp modelId="{1E3847DB-EFC0-4D35-A363-6B5859CEEB2D}">
      <dsp:nvSpPr>
        <dsp:cNvPr id="0" name=""/>
        <dsp:cNvSpPr/>
      </dsp:nvSpPr>
      <dsp:spPr>
        <a:xfrm>
          <a:off x="1058748" y="430988"/>
          <a:ext cx="3436014" cy="3436014"/>
        </a:xfrm>
        <a:custGeom>
          <a:avLst/>
          <a:gdLst/>
          <a:ahLst/>
          <a:cxnLst/>
          <a:rect l="0" t="0" r="0" b="0"/>
          <a:pathLst>
            <a:path>
              <a:moveTo>
                <a:pt x="413274" y="600321"/>
              </a:moveTo>
              <a:arcTo wR="1718007" hR="1718007" stAng="13235079" swAng="121139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18F6-8E08-42B3-96F7-DBD807AD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EF33A-FEE9-4170-9EF2-7BA3DADD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13C2-8F3B-42BE-A590-0BE89C29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42D1-656F-4D1A-ACB2-FC97950F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54F2-41C4-4A55-9F37-E4142F89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929E-EAB8-4AAD-AC4D-3BAECBCD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812EA-77CA-4802-83D0-8C4FE6A0D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8591-87F0-4C24-BD99-CC58EC09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933D-8B6B-4ADE-BAB1-B2E6EC32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30CE-2626-4B5F-98AC-CA945632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6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3D73E-8823-4EC2-A4AC-9EA164A2E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2E9A9-8528-4E87-8958-706C540E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E541-3A42-4E9D-93EA-FE100417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6F83-236F-4F54-A7E7-DA9500AF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6019-452C-417D-A31C-128C5FFD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3C01-C163-4F85-B4AD-607EE39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EEA2-3405-40C5-8D2F-DA7D8013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C19A-365F-461F-AAA9-8FA559D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5255-FC32-4E51-A74A-A70B28D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E09A-443C-4DF0-A90C-D344A25E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B8F8-1428-4890-B302-74F91413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36DE-E760-4E16-950C-0C8B6873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7939-01EE-4C6E-AE80-59E0436C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A09E-5CC6-4CCA-BFAC-D4601389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B2D9-2DE8-481C-8A78-D1829241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00E0-4828-45DF-90F7-F401561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A7C3-3CF5-486F-BC0A-87678720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C4DD0-C5B0-48C3-B7EC-464002C5F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2135B-BC41-42CB-887B-10F5D57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F2BDD-4115-4AE2-AC11-62C96530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AED6-F9E4-497C-BFF9-344A126F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208-138A-4AE7-8029-D3D59F04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BA1DC-68BC-4742-8E88-99E5EDB1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ADBAD-7C44-4360-B2E7-544E2C2F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0A2A7-2579-4E28-A70F-D6775C44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245F8-C58C-4F17-AB70-AE6938A6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2C03B-5922-4514-A761-D84053B9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BF1C3-29CE-446B-9772-75F96885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38519-ABC4-4B98-8344-59BA5A48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B998-449F-47F4-B5BA-FC2F175A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BC32-4443-42E9-B058-5AEBBC24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BF5D0-9DCC-4DC6-A6C3-F5A66B2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00754-C06A-496E-84E5-9AB1A17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6CFD-EBE2-4192-B02C-22F43111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A91FC-A6FC-4147-811A-ACC9170A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D0C10-D987-4BAE-BFEC-44D7BEF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A115-3A9F-4B9D-B45F-0D2F71E1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C47D-B345-4457-A3B9-B94EB0F0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6641B-CC7D-41A0-8B9B-D78C9CEF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77CA-92EA-4122-B2CA-E82855B6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9A9DA-7439-4B69-B291-BBB22432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9144-38AA-4FC4-90BC-7BBE9F2E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7C6-CAB4-467A-8C6E-6F99882B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EC498-CA35-47CE-9EFC-76B05275A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C3501-EEAB-427A-9C43-5910A40BE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7AE5-C6DA-4BAB-AD23-C95BCA4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4867-1462-4BF8-8D4F-7A25F629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9E03-E622-4249-A045-A760C51B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5F96E-7D2A-444C-AF89-86F832A5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27F4D-F7DF-4302-B111-B33E861A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C8BA-216C-45CD-8ED2-9B1E285EB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A6AB-21A8-4BBB-909B-7EEE710B4E3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6F7A-30D6-4859-9AEC-6D7C893FD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29E0-F02F-4EA8-9E1C-D1BA064D5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0F00-7DF2-4D05-83AA-BBFBAC9C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2F00AB-A6BC-4774-B689-D6439F7A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489661"/>
              </p:ext>
            </p:extLst>
          </p:nvPr>
        </p:nvGraphicFramePr>
        <p:xfrm>
          <a:off x="3319244" y="1415642"/>
          <a:ext cx="5553511" cy="4026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95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Mohan Chiriki</cp:lastModifiedBy>
  <cp:revision>2</cp:revision>
  <dcterms:created xsi:type="dcterms:W3CDTF">2019-04-08T17:12:19Z</dcterms:created>
  <dcterms:modified xsi:type="dcterms:W3CDTF">2019-04-08T17:21:37Z</dcterms:modified>
</cp:coreProperties>
</file>