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01" d="100"/>
          <a:sy n="101" d="100"/>
        </p:scale>
        <p:origin x="114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Link Data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9A04-9AFA-4F11-9763-CA7E2E2E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DataLink</a:t>
            </a:r>
            <a:r>
              <a:rPr lang="en-US" dirty="0"/>
              <a:t> Data View       –        </a:t>
            </a:r>
            <a:r>
              <a:rPr lang="en-US" dirty="0" err="1"/>
              <a:t>CSVProvider</a:t>
            </a:r>
            <a:r>
              <a:rPr lang="en-US" dirty="0"/>
              <a:t> Data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9D202-3A2C-4E36-B780-39C0EDC1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C67F7-EB6F-41F1-B5F1-8319B70A0EBB}"/>
              </a:ext>
            </a:extLst>
          </p:cNvPr>
          <p:cNvGrpSpPr/>
          <p:nvPr/>
        </p:nvGrpSpPr>
        <p:grpSpPr>
          <a:xfrm>
            <a:off x="838202" y="1208015"/>
            <a:ext cx="4152900" cy="3764035"/>
            <a:chOff x="838202" y="1208015"/>
            <a:chExt cx="4152900" cy="37640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796CCF-82EE-4764-ACD0-4A0F8BA0898F}"/>
                </a:ext>
              </a:extLst>
            </p:cNvPr>
            <p:cNvSpPr/>
            <p:nvPr/>
          </p:nvSpPr>
          <p:spPr>
            <a:xfrm>
              <a:off x="838202" y="1208015"/>
              <a:ext cx="4152900" cy="376403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10D3E-270A-4C1A-91CC-B8B1509B95AE}"/>
                </a:ext>
              </a:extLst>
            </p:cNvPr>
            <p:cNvSpPr txBox="1"/>
            <p:nvPr/>
          </p:nvSpPr>
          <p:spPr>
            <a:xfrm>
              <a:off x="3829051" y="1301215"/>
              <a:ext cx="1162050" cy="423201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US" sz="1800" cap="none" baseline="0" dirty="0">
                  <a:solidFill>
                    <a:schemeClr val="bg1">
                      <a:lumMod val="65000"/>
                    </a:schemeClr>
                  </a:solidFill>
                </a:rPr>
                <a:t>Database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9FD20A-65BD-4A03-9B3F-660A55523F96}"/>
                </a:ext>
              </a:extLst>
            </p:cNvPr>
            <p:cNvGrpSpPr/>
            <p:nvPr/>
          </p:nvGrpSpPr>
          <p:grpSpPr>
            <a:xfrm>
              <a:off x="990602" y="1360415"/>
              <a:ext cx="2447924" cy="1430409"/>
              <a:chOff x="990602" y="1360415"/>
              <a:chExt cx="2447924" cy="143040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B178AF-5E81-4FDC-AD17-0CA6C5B8E591}"/>
                  </a:ext>
                </a:extLst>
              </p:cNvPr>
              <p:cNvSpPr/>
              <p:nvPr/>
            </p:nvSpPr>
            <p:spPr>
              <a:xfrm>
                <a:off x="990602" y="1360415"/>
                <a:ext cx="2447924" cy="1430409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2A9D18B-B363-4D27-AB42-82CF877CCF4B}"/>
                  </a:ext>
                </a:extLst>
              </p:cNvPr>
              <p:cNvGrpSpPr/>
              <p:nvPr/>
            </p:nvGrpSpPr>
            <p:grpSpPr>
              <a:xfrm>
                <a:off x="1143002" y="1500847"/>
                <a:ext cx="1428750" cy="432728"/>
                <a:chOff x="1143002" y="1500847"/>
                <a:chExt cx="1428750" cy="43272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AB0CB7-5A4F-4407-992E-993EE62E99FA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597F7AC-97A2-455D-AA3B-EED6C9D37F4D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1B50C4-5648-42F8-898B-620FB323E970}"/>
                  </a:ext>
                </a:extLst>
              </p:cNvPr>
              <p:cNvSpPr txBox="1"/>
              <p:nvPr/>
            </p:nvSpPr>
            <p:spPr>
              <a:xfrm>
                <a:off x="2686054" y="1382447"/>
                <a:ext cx="733424" cy="4232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Table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CCA30-8FE5-431F-BAD2-F4047FE413D3}"/>
                  </a:ext>
                </a:extLst>
              </p:cNvPr>
              <p:cNvGrpSpPr/>
              <p:nvPr/>
            </p:nvGrpSpPr>
            <p:grpSpPr>
              <a:xfrm>
                <a:off x="1143002" y="2236711"/>
                <a:ext cx="1428750" cy="432728"/>
                <a:chOff x="1143002" y="1500847"/>
                <a:chExt cx="1428750" cy="432728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57ED82-A127-44D9-96D1-87FA35BC9692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1911D4-973D-4741-8DB0-5C3AF841F68A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87C0A2-5789-46D5-98C1-526D7772E483}"/>
                  </a:ext>
                </a:extLst>
              </p:cNvPr>
              <p:cNvSpPr txBox="1"/>
              <p:nvPr/>
            </p:nvSpPr>
            <p:spPr>
              <a:xfrm>
                <a:off x="1452569" y="1842480"/>
                <a:ext cx="733424" cy="2739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C2F15-5C29-4356-B74B-ECD5C13640A5}"/>
                </a:ext>
              </a:extLst>
            </p:cNvPr>
            <p:cNvSpPr txBox="1"/>
            <p:nvPr/>
          </p:nvSpPr>
          <p:spPr>
            <a:xfrm>
              <a:off x="1452569" y="2815455"/>
              <a:ext cx="733424" cy="2739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US" sz="1800" cap="none" baseline="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70C48C-8801-48F6-999A-2412B91BE2D7}"/>
                </a:ext>
              </a:extLst>
            </p:cNvPr>
            <p:cNvGrpSpPr/>
            <p:nvPr/>
          </p:nvGrpSpPr>
          <p:grpSpPr>
            <a:xfrm>
              <a:off x="1000128" y="3265415"/>
              <a:ext cx="2447924" cy="1430409"/>
              <a:chOff x="990602" y="1360415"/>
              <a:chExt cx="2447924" cy="14304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888340-8FF6-4019-99A4-88955124C7CB}"/>
                  </a:ext>
                </a:extLst>
              </p:cNvPr>
              <p:cNvSpPr/>
              <p:nvPr/>
            </p:nvSpPr>
            <p:spPr>
              <a:xfrm>
                <a:off x="990602" y="1360415"/>
                <a:ext cx="2447924" cy="1430409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D4A02DB-EE16-4451-B799-03F60D2EE988}"/>
                  </a:ext>
                </a:extLst>
              </p:cNvPr>
              <p:cNvGrpSpPr/>
              <p:nvPr/>
            </p:nvGrpSpPr>
            <p:grpSpPr>
              <a:xfrm>
                <a:off x="1143002" y="1500847"/>
                <a:ext cx="1428750" cy="432728"/>
                <a:chOff x="1143002" y="1500847"/>
                <a:chExt cx="1428750" cy="432728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34BB797-727F-473C-B538-5C8FAF5BBE6B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49CDC0E-52BD-4DB0-A68D-D0160D20924B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E37263-FB3D-4316-9AEC-B763693D5F2C}"/>
                  </a:ext>
                </a:extLst>
              </p:cNvPr>
              <p:cNvSpPr txBox="1"/>
              <p:nvPr/>
            </p:nvSpPr>
            <p:spPr>
              <a:xfrm>
                <a:off x="2686054" y="1382447"/>
                <a:ext cx="733424" cy="4232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Table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25AE722-2056-4ACD-8F3D-63FAE723DF02}"/>
                  </a:ext>
                </a:extLst>
              </p:cNvPr>
              <p:cNvGrpSpPr/>
              <p:nvPr/>
            </p:nvGrpSpPr>
            <p:grpSpPr>
              <a:xfrm>
                <a:off x="1143002" y="2236711"/>
                <a:ext cx="1428750" cy="432728"/>
                <a:chOff x="1143002" y="1500847"/>
                <a:chExt cx="1428750" cy="432728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7524EB-8639-49FC-B9A9-347D1A0FA81E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0B1DC0F-55AF-4E07-A2D4-ACEA447DD97D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8A379-FE9F-45C3-ADFF-EDB10269138F}"/>
                  </a:ext>
                </a:extLst>
              </p:cNvPr>
              <p:cNvSpPr txBox="1"/>
              <p:nvPr/>
            </p:nvSpPr>
            <p:spPr>
              <a:xfrm>
                <a:off x="1452569" y="1842480"/>
                <a:ext cx="733424" cy="2739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468621-7DD4-4D67-B2BF-8FF64B589D5D}"/>
              </a:ext>
            </a:extLst>
          </p:cNvPr>
          <p:cNvGrpSpPr/>
          <p:nvPr/>
        </p:nvGrpSpPr>
        <p:grpSpPr>
          <a:xfrm>
            <a:off x="6410327" y="1208015"/>
            <a:ext cx="4152900" cy="3764035"/>
            <a:chOff x="838202" y="1208015"/>
            <a:chExt cx="4152900" cy="37640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6BC167-80AD-4CC5-8182-E74C8F36005B}"/>
                </a:ext>
              </a:extLst>
            </p:cNvPr>
            <p:cNvSpPr/>
            <p:nvPr/>
          </p:nvSpPr>
          <p:spPr>
            <a:xfrm>
              <a:off x="838202" y="1208015"/>
              <a:ext cx="4152900" cy="376403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F6E888-FA09-4A3C-B58C-B25695ECF5CB}"/>
                </a:ext>
              </a:extLst>
            </p:cNvPr>
            <p:cNvSpPr txBox="1"/>
            <p:nvPr/>
          </p:nvSpPr>
          <p:spPr>
            <a:xfrm>
              <a:off x="3829051" y="1301215"/>
              <a:ext cx="1162050" cy="423201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US" sz="1800" cap="none" baseline="0" dirty="0">
                  <a:solidFill>
                    <a:schemeClr val="bg1">
                      <a:lumMod val="65000"/>
                    </a:schemeClr>
                  </a:solidFill>
                </a:rPr>
                <a:t>Folder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392FA8-92BB-4075-805B-430AACA5AE25}"/>
                </a:ext>
              </a:extLst>
            </p:cNvPr>
            <p:cNvGrpSpPr/>
            <p:nvPr/>
          </p:nvGrpSpPr>
          <p:grpSpPr>
            <a:xfrm>
              <a:off x="990602" y="1360415"/>
              <a:ext cx="2447924" cy="1430409"/>
              <a:chOff x="990602" y="1360415"/>
              <a:chExt cx="2447924" cy="14304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83DA5C5-BA7D-4D21-9D53-B25BE0BB81D2}"/>
                  </a:ext>
                </a:extLst>
              </p:cNvPr>
              <p:cNvSpPr/>
              <p:nvPr/>
            </p:nvSpPr>
            <p:spPr>
              <a:xfrm>
                <a:off x="990602" y="1360415"/>
                <a:ext cx="2447924" cy="1430409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9F2517-DC99-456D-A7C1-D35F2206076E}"/>
                  </a:ext>
                </a:extLst>
              </p:cNvPr>
              <p:cNvGrpSpPr/>
              <p:nvPr/>
            </p:nvGrpSpPr>
            <p:grpSpPr>
              <a:xfrm>
                <a:off x="1143002" y="1500847"/>
                <a:ext cx="1428750" cy="432728"/>
                <a:chOff x="1143002" y="1500847"/>
                <a:chExt cx="1428750" cy="43272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8AC0753-8970-4623-A789-4037D830EEC0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3296A78-2B54-4C3C-935D-B768EB9ED974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95A2FD-2675-49EE-9255-2F1372E48A6D}"/>
                  </a:ext>
                </a:extLst>
              </p:cNvPr>
              <p:cNvSpPr txBox="1"/>
              <p:nvPr/>
            </p:nvSpPr>
            <p:spPr>
              <a:xfrm>
                <a:off x="2686054" y="1382447"/>
                <a:ext cx="733424" cy="4232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File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83A64BB-5218-4497-9FFB-ED57632973F3}"/>
                  </a:ext>
                </a:extLst>
              </p:cNvPr>
              <p:cNvGrpSpPr/>
              <p:nvPr/>
            </p:nvGrpSpPr>
            <p:grpSpPr>
              <a:xfrm>
                <a:off x="1143002" y="2236711"/>
                <a:ext cx="1428750" cy="432728"/>
                <a:chOff x="1143002" y="1500847"/>
                <a:chExt cx="1428750" cy="4327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7C8D8F8-8186-4F91-9FAB-AC0685369BF1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85CE198-1199-4B77-8B8C-306CF5F19A4F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2ABFF3-DA85-4799-AD97-F15D958D3BA9}"/>
                  </a:ext>
                </a:extLst>
              </p:cNvPr>
              <p:cNvSpPr txBox="1"/>
              <p:nvPr/>
            </p:nvSpPr>
            <p:spPr>
              <a:xfrm>
                <a:off x="1452569" y="1842480"/>
                <a:ext cx="733424" cy="2739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A4FEE3-EFAD-4917-AE06-86B892C06617}"/>
                </a:ext>
              </a:extLst>
            </p:cNvPr>
            <p:cNvSpPr txBox="1"/>
            <p:nvPr/>
          </p:nvSpPr>
          <p:spPr>
            <a:xfrm>
              <a:off x="1452569" y="2815455"/>
              <a:ext cx="733424" cy="27394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r>
                <a:rPr lang="en-US" sz="1800" cap="none" baseline="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6C7378-D3DF-4AD1-8CD3-83CAB0C7EFD5}"/>
                </a:ext>
              </a:extLst>
            </p:cNvPr>
            <p:cNvGrpSpPr/>
            <p:nvPr/>
          </p:nvGrpSpPr>
          <p:grpSpPr>
            <a:xfrm>
              <a:off x="1000128" y="3265415"/>
              <a:ext cx="2447924" cy="1430409"/>
              <a:chOff x="990602" y="1360415"/>
              <a:chExt cx="2447924" cy="143040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BBBFD5-D022-47BE-8E93-7CDA6457EC44}"/>
                  </a:ext>
                </a:extLst>
              </p:cNvPr>
              <p:cNvSpPr/>
              <p:nvPr/>
            </p:nvSpPr>
            <p:spPr>
              <a:xfrm>
                <a:off x="990602" y="1360415"/>
                <a:ext cx="2447924" cy="1430409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33F4E85-C674-4892-B534-2BCB6ABCD7A5}"/>
                  </a:ext>
                </a:extLst>
              </p:cNvPr>
              <p:cNvGrpSpPr/>
              <p:nvPr/>
            </p:nvGrpSpPr>
            <p:grpSpPr>
              <a:xfrm>
                <a:off x="1143002" y="1500847"/>
                <a:ext cx="1428750" cy="432728"/>
                <a:chOff x="1143002" y="1500847"/>
                <a:chExt cx="1428750" cy="432728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116FB44-DC85-494B-8DC9-F79DD292566C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E580131-4F06-4B17-8952-E6949293E810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2EDFD-9090-4CB6-A8B9-5C7E96DE89C6}"/>
                  </a:ext>
                </a:extLst>
              </p:cNvPr>
              <p:cNvSpPr txBox="1"/>
              <p:nvPr/>
            </p:nvSpPr>
            <p:spPr>
              <a:xfrm>
                <a:off x="2686054" y="1382447"/>
                <a:ext cx="733424" cy="4232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File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B6A95B5-4E3A-4C0B-BD22-C27FAD490192}"/>
                  </a:ext>
                </a:extLst>
              </p:cNvPr>
              <p:cNvGrpSpPr/>
              <p:nvPr/>
            </p:nvGrpSpPr>
            <p:grpSpPr>
              <a:xfrm>
                <a:off x="1143002" y="2236711"/>
                <a:ext cx="1428750" cy="432728"/>
                <a:chOff x="1143002" y="1500847"/>
                <a:chExt cx="1428750" cy="432728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854ADEF-EB50-4DD8-9CE3-FCD3B37B4614}"/>
                    </a:ext>
                  </a:extLst>
                </p:cNvPr>
                <p:cNvSpPr txBox="1"/>
                <p:nvPr/>
              </p:nvSpPr>
              <p:spPr>
                <a:xfrm>
                  <a:off x="1533527" y="1500847"/>
                  <a:ext cx="1038225" cy="432728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t">
                  <a:noAutofit/>
                </a:bodyPr>
                <a:lstStyle/>
                <a:p>
                  <a:r>
                    <a:rPr lang="en-US" sz="1800" cap="none" baseline="0" dirty="0">
                      <a:solidFill>
                        <a:schemeClr val="bg1">
                          <a:lumMod val="65000"/>
                        </a:schemeClr>
                      </a:solidFill>
                    </a:rPr>
                    <a:t>Column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DE50614-CC14-4412-9650-7068D195E245}"/>
                    </a:ext>
                  </a:extLst>
                </p:cNvPr>
                <p:cNvSpPr/>
                <p:nvPr/>
              </p:nvSpPr>
              <p:spPr>
                <a:xfrm>
                  <a:off x="1143002" y="1512816"/>
                  <a:ext cx="1390652" cy="4112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A2E880-4EB0-4C44-9E54-E6EDF0CA5AF8}"/>
                  </a:ext>
                </a:extLst>
              </p:cNvPr>
              <p:cNvSpPr txBox="1"/>
              <p:nvPr/>
            </p:nvSpPr>
            <p:spPr>
              <a:xfrm>
                <a:off x="1452569" y="1842480"/>
                <a:ext cx="733424" cy="27394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>
                <a:noAutofit/>
              </a:bodyPr>
              <a:lstStyle/>
              <a:p>
                <a:r>
                  <a:rPr lang="en-US" sz="1800" cap="none" baseline="0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43215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7d1ba68-3275-44c2-9ddb-2f8511f2ccb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185</TotalTime>
  <Words>35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AIMMS_POTX - New</vt:lpstr>
      <vt:lpstr>Data Link Data View</vt:lpstr>
      <vt:lpstr>DataLink Data View       –        CSVProvider Data View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2018-07-09T09:28:38Z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