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4385a461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4385a461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346cf532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a346cf53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43a7ec8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43a7ec8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43a7ec8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43a7ec8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1123b1d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1123b1d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43a7ec8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43a7ec8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43a7ec8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f43a7ec8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4385a4613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4385a4613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43a7ec8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43a7ec8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43a7ec8e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43a7ec8e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7155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Quiztionnaire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270925"/>
            <a:ext cx="53613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COMP 3059 Capstone Project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Team 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3884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Conclusion</a:t>
            </a:r>
            <a:endParaRPr/>
          </a:p>
        </p:txBody>
      </p: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819150" y="10173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Next Steps/Milestones</a:t>
            </a:r>
            <a:endParaRPr/>
          </a:p>
        </p:txBody>
      </p:sp>
      <p:sp>
        <p:nvSpPr>
          <p:cNvPr id="191" name="Google Shape;191;p22"/>
          <p:cNvSpPr txBox="1"/>
          <p:nvPr>
            <p:ph idx="2" type="body"/>
          </p:nvPr>
        </p:nvSpPr>
        <p:spPr>
          <a:xfrm>
            <a:off x="819150" y="1410900"/>
            <a:ext cx="3686100" cy="31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30399" lvl="0" marL="2303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Milestones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Clean up/refactor existing code</a:t>
            </a:r>
            <a:endParaRPr/>
          </a:p>
          <a:p>
            <a:pPr indent="-264250" lvl="1" marL="881999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CA"/>
              <a:t>More reusable React components to reduce code repetition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CA"/>
              <a:t>Overall code quality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CA"/>
              <a:t>Optimize MongoDB queries/schemas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CA"/>
              <a:t>More professional look and feel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CA"/>
              <a:t>Dynamic UI for different browser sizes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CA"/>
              <a:t>Sorting and filtering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Implement missing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Deployment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CA"/>
              <a:t>Single AWS instance with NGINX web server for front and back 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CA"/>
              <a:t>MongoDB server on AWS instead of Atlas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CA"/>
              <a:t>GitHub Actions for automation</a:t>
            </a:r>
            <a:endParaRPr b="1"/>
          </a:p>
        </p:txBody>
      </p:sp>
      <p:sp>
        <p:nvSpPr>
          <p:cNvPr id="192" name="Google Shape;192;p22"/>
          <p:cNvSpPr txBox="1"/>
          <p:nvPr>
            <p:ph idx="4294967295" type="body"/>
          </p:nvPr>
        </p:nvSpPr>
        <p:spPr>
          <a:xfrm>
            <a:off x="4628675" y="1410900"/>
            <a:ext cx="3686100" cy="31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Features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Instructor profile page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Functional due dates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Auto-completion for past-due quizzes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Editing/deletion for classes, quizzes, scheduled quizzes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More quiz options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Number of multiple choice answers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Fill-in-the-blank questions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Grade export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Admin module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JWT refresh tokens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Email verification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Detailed grade reports for instructors and students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Charts, correct/incorrect answers for each quiz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Team 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CA"/>
              <a:t>James Tory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CA"/>
              <a:t>Full-stack developer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CA"/>
              <a:t>DevOps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CA"/>
              <a:t>Emanuel Ko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CA"/>
              <a:t>Database management</a:t>
            </a:r>
            <a:endParaRPr/>
          </a:p>
        </p:txBody>
      </p:sp>
      <p:sp>
        <p:nvSpPr>
          <p:cNvPr id="136" name="Google Shape;136;p14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CA"/>
              <a:t>Joyce Borla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CA"/>
              <a:t>Front-end developer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CA"/>
              <a:t>Arghawan Siddiq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CA"/>
              <a:t>Front-end developer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Project Description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767450" y="1469275"/>
            <a:ext cx="76077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Quiztionnaire can be used by instructors and students.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Institution can determine whether to integrate the online quiz into their curriculum.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Benefits both the </a:t>
            </a:r>
            <a:r>
              <a:rPr lang="en-CA" sz="1600"/>
              <a:t>students</a:t>
            </a:r>
            <a:r>
              <a:rPr lang="en-CA" sz="1600"/>
              <a:t> and instructors.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Students can take their quiz without the need of </a:t>
            </a:r>
            <a:r>
              <a:rPr lang="en-CA" sz="1600"/>
              <a:t>commuting</a:t>
            </a:r>
            <a:r>
              <a:rPr lang="en-CA" sz="1600"/>
              <a:t> to their school.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Simple quiz creation and instant marking for instructors.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Targets smaller schools and </a:t>
            </a:r>
            <a:r>
              <a:rPr lang="en-CA" sz="1600"/>
              <a:t>institutions</a:t>
            </a:r>
            <a:r>
              <a:rPr lang="en-CA" sz="1600"/>
              <a:t> unable to afford more complex services.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Scope &amp; Benefits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507150" y="1399550"/>
            <a:ext cx="39267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5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1988"/>
              <a:t>Web-based application that allows teachers to create their own quiz for students to take</a:t>
            </a:r>
            <a:endParaRPr sz="1988"/>
          </a:p>
          <a:p>
            <a:pPr indent="-335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1988"/>
              <a:t>Quiztionnaire has a variety of customization for instructors to create</a:t>
            </a:r>
            <a:endParaRPr sz="1988"/>
          </a:p>
          <a:p>
            <a:pPr indent="-33593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 sz="1988"/>
              <a:t>Change time limit</a:t>
            </a:r>
            <a:endParaRPr sz="1988"/>
          </a:p>
          <a:p>
            <a:pPr indent="-33593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 sz="1988"/>
              <a:t>Number of questions</a:t>
            </a:r>
            <a:endParaRPr sz="1988"/>
          </a:p>
          <a:p>
            <a:pPr indent="-33593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 sz="1988"/>
              <a:t>Quiz format(multiple choice, fill in the blank)</a:t>
            </a:r>
            <a:endParaRPr sz="198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4572000" y="1399550"/>
            <a:ext cx="40020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Benefits of Online Quiz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-CA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Complete quiz remotely.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-CA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Saves time.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-CA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Many students can take the quiz at once.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-CA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Gives instant results.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-CA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User friendly.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Project 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6170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Technologies Used</a:t>
            </a:r>
            <a:endParaRPr/>
          </a:p>
        </p:txBody>
      </p:sp>
      <p:sp>
        <p:nvSpPr>
          <p:cNvPr id="160" name="Google Shape;160;p18"/>
          <p:cNvSpPr txBox="1"/>
          <p:nvPr>
            <p:ph idx="1" type="subTitle"/>
          </p:nvPr>
        </p:nvSpPr>
        <p:spPr>
          <a:xfrm>
            <a:off x="819150" y="13221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Front-End</a:t>
            </a:r>
            <a:endParaRPr/>
          </a:p>
        </p:txBody>
      </p:sp>
      <p:sp>
        <p:nvSpPr>
          <p:cNvPr id="161" name="Google Shape;161;p18"/>
          <p:cNvSpPr txBox="1"/>
          <p:nvPr>
            <p:ph idx="2" type="body"/>
          </p:nvPr>
        </p:nvSpPr>
        <p:spPr>
          <a:xfrm>
            <a:off x="819150" y="17621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React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Dynamic pages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Reusable components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Wide range of packages and documentation/resources available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/>
              <a:t>React Hook Form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Simple React forms with </a:t>
            </a:r>
            <a:r>
              <a:rPr lang="en-CA"/>
              <a:t>dynamic fields</a:t>
            </a:r>
            <a:endParaRPr/>
          </a:p>
        </p:txBody>
      </p:sp>
      <p:sp>
        <p:nvSpPr>
          <p:cNvPr id="162" name="Google Shape;162;p18"/>
          <p:cNvSpPr txBox="1"/>
          <p:nvPr>
            <p:ph idx="4294967295" type="body"/>
          </p:nvPr>
        </p:nvSpPr>
        <p:spPr>
          <a:xfrm>
            <a:off x="4638675" y="17621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MUI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Component library for React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Customizable</a:t>
            </a:r>
            <a:r>
              <a:rPr lang="en-CA"/>
              <a:t>, pre-built components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Theme engine instead of 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/>
              <a:t>React Router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URL routes for React instead of a SPA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Create public/private routes with protections for different user types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6170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Technologies Used</a:t>
            </a:r>
            <a:endParaRPr/>
          </a:p>
        </p:txBody>
      </p:sp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819150" y="13221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Back-End/Database</a:t>
            </a:r>
            <a:endParaRPr/>
          </a:p>
        </p:txBody>
      </p:sp>
      <p:sp>
        <p:nvSpPr>
          <p:cNvPr id="169" name="Google Shape;169;p19"/>
          <p:cNvSpPr txBox="1"/>
          <p:nvPr>
            <p:ph idx="2" type="body"/>
          </p:nvPr>
        </p:nvSpPr>
        <p:spPr>
          <a:xfrm>
            <a:off x="819150" y="17621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Node.js/Express.js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Wide </a:t>
            </a:r>
            <a:r>
              <a:rPr lang="en-CA"/>
              <a:t>range</a:t>
            </a:r>
            <a:r>
              <a:rPr lang="en-CA"/>
              <a:t> of packages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Easily scalable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Shared language between front-end and back-end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/>
              <a:t>Mongoose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ODM library for MongoDB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Schemas with validation to model  data</a:t>
            </a:r>
            <a:endParaRPr/>
          </a:p>
        </p:txBody>
      </p:sp>
      <p:sp>
        <p:nvSpPr>
          <p:cNvPr id="170" name="Google Shape;170;p19"/>
          <p:cNvSpPr txBox="1"/>
          <p:nvPr>
            <p:ph idx="4294967295" type="body"/>
          </p:nvPr>
        </p:nvSpPr>
        <p:spPr>
          <a:xfrm>
            <a:off x="4638675" y="1762125"/>
            <a:ext cx="3686100" cy="27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MongoDB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Fast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JSON documents means easy data is easy work with on both front and back 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Fast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/>
              <a:t>JWT Authorization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Lightweight, simple to use on back and front 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Allows data such as user ID and user type to be encoded in the token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Learning Plan Update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341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400" u="sng">
                <a:solidFill>
                  <a:srgbClr val="233A44"/>
                </a:solidFill>
              </a:rPr>
              <a:t>Learning Node.js Plan for Joyce Borla </a:t>
            </a:r>
            <a:endParaRPr b="1" sz="1400" u="sng">
              <a:solidFill>
                <a:srgbClr val="233A44"/>
              </a:solidFill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rgbClr val="233A44"/>
                </a:solidFill>
              </a:rPr>
              <a:t>1.</a:t>
            </a:r>
            <a:r>
              <a:rPr lang="en-CA" sz="700">
                <a:solidFill>
                  <a:srgbClr val="233A44"/>
                </a:solidFill>
              </a:rPr>
              <a:t>     </a:t>
            </a:r>
            <a:r>
              <a:rPr lang="en-CA" sz="1400">
                <a:solidFill>
                  <a:srgbClr val="233A44"/>
                </a:solidFill>
              </a:rPr>
              <a:t>Review on basics of JavaScript</a:t>
            </a:r>
            <a:endParaRPr sz="1400">
              <a:solidFill>
                <a:srgbClr val="233A44"/>
              </a:solidFill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rgbClr val="233A44"/>
                </a:solidFill>
              </a:rPr>
              <a:t>2.</a:t>
            </a:r>
            <a:r>
              <a:rPr lang="en-CA" sz="700">
                <a:solidFill>
                  <a:srgbClr val="233A44"/>
                </a:solidFill>
              </a:rPr>
              <a:t>     </a:t>
            </a:r>
            <a:r>
              <a:rPr lang="en-CA" sz="1400">
                <a:solidFill>
                  <a:srgbClr val="233A44"/>
                </a:solidFill>
              </a:rPr>
              <a:t>Learn global variables needed</a:t>
            </a:r>
            <a:endParaRPr sz="1400">
              <a:solidFill>
                <a:srgbClr val="233A44"/>
              </a:solidFill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rgbClr val="233A44"/>
                </a:solidFill>
              </a:rPr>
              <a:t>3.</a:t>
            </a:r>
            <a:r>
              <a:rPr lang="en-CA" sz="700">
                <a:solidFill>
                  <a:srgbClr val="233A44"/>
                </a:solidFill>
              </a:rPr>
              <a:t>     </a:t>
            </a:r>
            <a:r>
              <a:rPr lang="en-CA" sz="1400">
                <a:solidFill>
                  <a:srgbClr val="233A44"/>
                </a:solidFill>
              </a:rPr>
              <a:t>Learn about libraries needed</a:t>
            </a:r>
            <a:endParaRPr sz="1400">
              <a:solidFill>
                <a:srgbClr val="233A44"/>
              </a:solidFill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rgbClr val="233A44"/>
                </a:solidFill>
              </a:rPr>
              <a:t>4.</a:t>
            </a:r>
            <a:r>
              <a:rPr lang="en-CA" sz="700">
                <a:solidFill>
                  <a:srgbClr val="233A44"/>
                </a:solidFill>
              </a:rPr>
              <a:t>     </a:t>
            </a:r>
            <a:r>
              <a:rPr lang="en-CA" sz="1400">
                <a:solidFill>
                  <a:srgbClr val="233A44"/>
                </a:solidFill>
              </a:rPr>
              <a:t>Learn the Express framework</a:t>
            </a:r>
            <a:endParaRPr sz="14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4497925" y="1990725"/>
            <a:ext cx="3992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u="sng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Learning ReactJS Plan for Arghawan Siddiq</a:t>
            </a:r>
            <a:endParaRPr b="1" u="sng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CA" sz="7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CA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Review on Basics of HTML, CSS, and JavaScript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CA" sz="7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CA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Learn ES6 features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CA" sz="7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CA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Learn how to use npm package manager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Learning Plan Update cont.. 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819150" y="1609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u="sng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Learning MongoDB Plan for Emanuel Ko</a:t>
            </a:r>
            <a:endParaRPr b="1" u="sng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CA" sz="7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CA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Review on basics of MongoDB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CA" sz="7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CA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Learn how to create/update databases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CA" sz="7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CA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Learn how to use admin functions such as, managing users and roles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en-CA" sz="7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CA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Learn how to use queries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4638675" y="1591650"/>
            <a:ext cx="36861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u="sng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Learning Plan for James Tory</a:t>
            </a:r>
            <a:endParaRPr b="1" u="sng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AutoNum type="arabicPeriod"/>
            </a:pPr>
            <a:r>
              <a:rPr lang="en-CA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Improve knowledge of advanced MUI features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AutoNum type="arabicPeriod"/>
            </a:pPr>
            <a:r>
              <a:rPr lang="en-CA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Review best practices for integrating React with back end API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AutoNum type="alphaLcPeriod"/>
            </a:pPr>
            <a:r>
              <a:rPr lang="en-CA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Look into React Router data loader API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AutoNum type="arabicPeriod"/>
            </a:pPr>
            <a:r>
              <a:rPr lang="en-CA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Accessibility standards (ARIA)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AutoNum type="arabicPeriod"/>
            </a:pPr>
            <a:r>
              <a:rPr lang="en-CA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NGINX deployment for React and Node.js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AutoNum type="alphaLcPeriod"/>
            </a:pPr>
            <a:r>
              <a:rPr lang="en-CA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GitHub Actions for automation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AutoNum type="alphaLcPeriod"/>
            </a:pPr>
            <a:r>
              <a:rPr lang="en-CA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HTTPS (SSL certificates)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