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Default Extension="bin" ContentType="application/vnd.openxmlformats-officedocument.presentationml.printerSettings"/>
  <Override PartName="/ppt/slides/slide14.xml" ContentType="application/vnd.openxmlformats-officedocument.presentationml.slide+xml"/>
  <Default Extension="rels" ContentType="application/vnd.openxmlformats-package.relationships+xml"/>
  <Override PartName="/ppt/embeddings/oleObject1.bin" ContentType="application/vnd.openxmlformats-officedocument.oleObject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5.xml" ContentType="application/vnd.openxmlformats-officedocument.presentationml.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diagrams/quickStyle2.xml" ContentType="application/vnd.openxmlformats-officedocument.drawingml.diagramStyl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s/slide10.xml" ContentType="application/vnd.openxmlformats-officedocument.presentationml.slide+xml"/>
  <Default Extension="wmf" ContentType="image/x-wmf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embeddings/Microsoft_Equation1.bin" ContentType="application/vnd.openxmlformats-officedocument.oleObject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doc" ContentType="application/msword"/>
  <Override PartName="/ppt/diagrams/colors2.xml" ContentType="application/vnd.openxmlformats-officedocument.drawingml.diagramColors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1"/>
  </p:notesMasterIdLst>
  <p:sldIdLst>
    <p:sldId id="344" r:id="rId2"/>
    <p:sldId id="403" r:id="rId3"/>
    <p:sldId id="435" r:id="rId4"/>
    <p:sldId id="354" r:id="rId5"/>
    <p:sldId id="434" r:id="rId6"/>
    <p:sldId id="433" r:id="rId7"/>
    <p:sldId id="383" r:id="rId8"/>
    <p:sldId id="425" r:id="rId9"/>
    <p:sldId id="384" r:id="rId10"/>
    <p:sldId id="385" r:id="rId11"/>
    <p:sldId id="406" r:id="rId12"/>
    <p:sldId id="430" r:id="rId13"/>
    <p:sldId id="386" r:id="rId14"/>
    <p:sldId id="431" r:id="rId15"/>
    <p:sldId id="387" r:id="rId16"/>
    <p:sldId id="432" r:id="rId17"/>
    <p:sldId id="388" r:id="rId18"/>
    <p:sldId id="426" r:id="rId19"/>
    <p:sldId id="427" r:id="rId20"/>
    <p:sldId id="428" r:id="rId21"/>
    <p:sldId id="407" r:id="rId22"/>
    <p:sldId id="408" r:id="rId23"/>
    <p:sldId id="411" r:id="rId24"/>
    <p:sldId id="404" r:id="rId25"/>
    <p:sldId id="405" r:id="rId26"/>
    <p:sldId id="414" r:id="rId27"/>
    <p:sldId id="415" r:id="rId28"/>
    <p:sldId id="417" r:id="rId29"/>
    <p:sldId id="419" r:id="rId30"/>
    <p:sldId id="420" r:id="rId31"/>
    <p:sldId id="436" r:id="rId32"/>
    <p:sldId id="409" r:id="rId33"/>
    <p:sldId id="410" r:id="rId34"/>
    <p:sldId id="413" r:id="rId35"/>
    <p:sldId id="421" r:id="rId36"/>
    <p:sldId id="422" r:id="rId37"/>
    <p:sldId id="423" r:id="rId38"/>
    <p:sldId id="424" r:id="rId39"/>
    <p:sldId id="42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340" autoAdjust="0"/>
    <p:restoredTop sz="98224" autoAdjust="0"/>
  </p:normalViewPr>
  <p:slideViewPr>
    <p:cSldViewPr>
      <p:cViewPr>
        <p:scale>
          <a:sx n="110" d="100"/>
          <a:sy n="110" d="100"/>
        </p:scale>
        <p:origin x="-2288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82D7D-8004-4183-8649-6B6E6781D9B1}" type="doc">
      <dgm:prSet loTypeId="urn:microsoft.com/office/officeart/2011/layout/CircleProcess#2" loCatId="process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F70BF036-13CC-4252-AC64-E419CC10CBCA}">
      <dgm:prSet phldrT="[Text]"/>
      <dgm:spPr/>
      <dgm:t>
        <a:bodyPr/>
        <a:lstStyle/>
        <a:p>
          <a:r>
            <a:rPr lang="en-US" dirty="0" smtClean="0"/>
            <a:t>Fault</a:t>
          </a:r>
          <a:endParaRPr lang="en-US" dirty="0"/>
        </a:p>
      </dgm:t>
    </dgm:pt>
    <dgm:pt modelId="{D99D420A-5ADB-4CE5-AC30-90F5FC74ABA7}" type="parTrans" cxnId="{6D1763E6-AED5-4C10-A398-CAA57BCAF5DA}">
      <dgm:prSet/>
      <dgm:spPr/>
      <dgm:t>
        <a:bodyPr/>
        <a:lstStyle/>
        <a:p>
          <a:endParaRPr lang="en-US"/>
        </a:p>
      </dgm:t>
    </dgm:pt>
    <dgm:pt modelId="{543B1391-377A-481F-B790-215B12527C65}" type="sibTrans" cxnId="{6D1763E6-AED5-4C10-A398-CAA57BCAF5DA}">
      <dgm:prSet/>
      <dgm:spPr/>
      <dgm:t>
        <a:bodyPr/>
        <a:lstStyle/>
        <a:p>
          <a:endParaRPr lang="en-US"/>
        </a:p>
      </dgm:t>
    </dgm:pt>
    <dgm:pt modelId="{C29B907F-EDF8-4A0F-97C5-AC9D034D5A96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D0962B3D-629B-4ABE-90C0-E34FECFB8837}" type="parTrans" cxnId="{6458890B-DF6D-43BB-A132-11FF04D8B520}">
      <dgm:prSet/>
      <dgm:spPr/>
      <dgm:t>
        <a:bodyPr/>
        <a:lstStyle/>
        <a:p>
          <a:endParaRPr lang="en-US"/>
        </a:p>
      </dgm:t>
    </dgm:pt>
    <dgm:pt modelId="{7AB7B59A-FDF5-46CC-B835-D1A0B0DCD1A9}" type="sibTrans" cxnId="{6458890B-DF6D-43BB-A132-11FF04D8B520}">
      <dgm:prSet/>
      <dgm:spPr/>
      <dgm:t>
        <a:bodyPr/>
        <a:lstStyle/>
        <a:p>
          <a:endParaRPr lang="en-US"/>
        </a:p>
      </dgm:t>
    </dgm:pt>
    <dgm:pt modelId="{008E395E-D469-4236-B5C7-F478CDF20CDE}">
      <dgm:prSet phldrT="[Text]"/>
      <dgm:spPr/>
      <dgm:t>
        <a:bodyPr/>
        <a:lstStyle/>
        <a:p>
          <a:r>
            <a:rPr lang="en-US" dirty="0" smtClean="0"/>
            <a:t>Failure</a:t>
          </a:r>
          <a:endParaRPr lang="en-US" dirty="0"/>
        </a:p>
      </dgm:t>
    </dgm:pt>
    <dgm:pt modelId="{AD63F68C-FC90-4F73-B5B4-24B91CB3A745}" type="parTrans" cxnId="{E7BFD79A-46D8-4796-9FFF-39CD7F6C18BF}">
      <dgm:prSet/>
      <dgm:spPr/>
      <dgm:t>
        <a:bodyPr/>
        <a:lstStyle/>
        <a:p>
          <a:endParaRPr lang="en-US"/>
        </a:p>
      </dgm:t>
    </dgm:pt>
    <dgm:pt modelId="{CD2BFF2D-FB6C-4F1B-A9B6-6A3E7533CC78}" type="sibTrans" cxnId="{E7BFD79A-46D8-4796-9FFF-39CD7F6C18BF}">
      <dgm:prSet/>
      <dgm:spPr/>
      <dgm:t>
        <a:bodyPr/>
        <a:lstStyle/>
        <a:p>
          <a:endParaRPr lang="en-US"/>
        </a:p>
      </dgm:t>
    </dgm:pt>
    <dgm:pt modelId="{BE73E5B6-E640-49F8-A58F-9F0515982911}">
      <dgm:prSet phldrT="[Text]" custT="1"/>
      <dgm:spPr/>
      <dgm:t>
        <a:bodyPr/>
        <a:lstStyle/>
        <a:p>
          <a:r>
            <a:rPr lang="en-US" sz="1400" dirty="0" smtClean="0"/>
            <a:t>Hypothesized cause of error in the software</a:t>
          </a:r>
          <a:endParaRPr lang="en-US" sz="1400" dirty="0"/>
        </a:p>
      </dgm:t>
    </dgm:pt>
    <dgm:pt modelId="{1C4913FD-6B06-46B6-B440-401E76D7519A}" type="parTrans" cxnId="{E3579464-626F-4CF0-9044-7202B3DC3FC7}">
      <dgm:prSet/>
      <dgm:spPr/>
      <dgm:t>
        <a:bodyPr/>
        <a:lstStyle/>
        <a:p>
          <a:endParaRPr lang="en-US"/>
        </a:p>
      </dgm:t>
    </dgm:pt>
    <dgm:pt modelId="{892ACEB8-5CCE-44BC-9535-DCBDEDFD113B}" type="sibTrans" cxnId="{E3579464-626F-4CF0-9044-7202B3DC3FC7}">
      <dgm:prSet/>
      <dgm:spPr/>
      <dgm:t>
        <a:bodyPr/>
        <a:lstStyle/>
        <a:p>
          <a:endParaRPr lang="en-US"/>
        </a:p>
      </dgm:t>
    </dgm:pt>
    <dgm:pt modelId="{93C0A44A-7F13-4F1E-A315-BEBB10F85FCD}">
      <dgm:prSet phldrT="[Text]" custT="1"/>
      <dgm:spPr/>
      <dgm:t>
        <a:bodyPr lIns="0" tIns="0" rIns="0" bIns="0"/>
        <a:lstStyle/>
        <a:p>
          <a:r>
            <a:rPr lang="en-US" sz="1400" dirty="0" smtClean="0"/>
            <a:t>Part of the system’s total state that can leads to failure</a:t>
          </a:r>
          <a:endParaRPr lang="en-US" sz="1400" dirty="0"/>
        </a:p>
      </dgm:t>
    </dgm:pt>
    <dgm:pt modelId="{29B66F52-EB81-42D2-A69C-867B2AE4E556}" type="parTrans" cxnId="{8CAAB7BD-9B6D-4D1C-B1A1-C69DE7EABD86}">
      <dgm:prSet/>
      <dgm:spPr/>
      <dgm:t>
        <a:bodyPr/>
        <a:lstStyle/>
        <a:p>
          <a:endParaRPr lang="en-US"/>
        </a:p>
      </dgm:t>
    </dgm:pt>
    <dgm:pt modelId="{55BDDE69-51C1-47CE-9175-4205864B63DD}" type="sibTrans" cxnId="{8CAAB7BD-9B6D-4D1C-B1A1-C69DE7EABD86}">
      <dgm:prSet/>
      <dgm:spPr/>
      <dgm:t>
        <a:bodyPr/>
        <a:lstStyle/>
        <a:p>
          <a:endParaRPr lang="en-US"/>
        </a:p>
      </dgm:t>
    </dgm:pt>
    <dgm:pt modelId="{9B945127-124F-4F4F-BE41-FE39412A6574}">
      <dgm:prSet phldrT="[Text]" custT="1"/>
      <dgm:spPr/>
      <dgm:t>
        <a:bodyPr lIns="0" tIns="0" rIns="0" bIns="0"/>
        <a:lstStyle/>
        <a:p>
          <a:r>
            <a:rPr lang="en-US" sz="1400" dirty="0" smtClean="0"/>
            <a:t>event that occurs when the delivered service deviates from correct service</a:t>
          </a:r>
          <a:endParaRPr lang="en-US" sz="1400" dirty="0"/>
        </a:p>
      </dgm:t>
    </dgm:pt>
    <dgm:pt modelId="{E400D619-F4A8-4EA9-9CDD-0AF62F41E072}" type="parTrans" cxnId="{BB7D3C45-3ADC-4D3F-9150-76EBC4DFEF1E}">
      <dgm:prSet/>
      <dgm:spPr/>
      <dgm:t>
        <a:bodyPr/>
        <a:lstStyle/>
        <a:p>
          <a:endParaRPr lang="en-US"/>
        </a:p>
      </dgm:t>
    </dgm:pt>
    <dgm:pt modelId="{A33FE9FE-26F5-40EA-A67C-A79D86E1AC8E}" type="sibTrans" cxnId="{BB7D3C45-3ADC-4D3F-9150-76EBC4DFEF1E}">
      <dgm:prSet/>
      <dgm:spPr/>
      <dgm:t>
        <a:bodyPr/>
        <a:lstStyle/>
        <a:p>
          <a:endParaRPr lang="en-US"/>
        </a:p>
      </dgm:t>
    </dgm:pt>
    <dgm:pt modelId="{724BF10D-D9EC-4194-8515-B4CCDAC1759B}" type="pres">
      <dgm:prSet presAssocID="{B6C82D7D-8004-4183-8649-6B6E6781D9B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1F86A00-74B2-4040-9BF1-F6BF8C394FAC}" type="pres">
      <dgm:prSet presAssocID="{008E395E-D469-4236-B5C7-F478CDF20CDE}" presName="Accent3" presStyleCnt="0"/>
      <dgm:spPr/>
      <dgm:t>
        <a:bodyPr/>
        <a:lstStyle/>
        <a:p>
          <a:endParaRPr lang="en-US"/>
        </a:p>
      </dgm:t>
    </dgm:pt>
    <dgm:pt modelId="{D194085F-C64C-4C18-9D25-DD5486E5045C}" type="pres">
      <dgm:prSet presAssocID="{008E395E-D469-4236-B5C7-F478CDF20CDE}" presName="Accent" presStyleLbl="node1" presStyleIdx="0" presStyleCnt="3" custLinFactX="58417" custLinFactNeighborX="100000" custLinFactNeighborY="4441"/>
      <dgm:spPr/>
      <dgm:t>
        <a:bodyPr/>
        <a:lstStyle/>
        <a:p>
          <a:endParaRPr lang="en-US"/>
        </a:p>
      </dgm:t>
    </dgm:pt>
    <dgm:pt modelId="{0F6FE157-3AB1-472C-BC55-8BFE5A7596E5}" type="pres">
      <dgm:prSet presAssocID="{008E395E-D469-4236-B5C7-F478CDF20CDE}" presName="ParentBackground3" presStyleCnt="0"/>
      <dgm:spPr/>
      <dgm:t>
        <a:bodyPr/>
        <a:lstStyle/>
        <a:p>
          <a:endParaRPr lang="en-US"/>
        </a:p>
      </dgm:t>
    </dgm:pt>
    <dgm:pt modelId="{003F61BE-341F-4E44-8D44-A547C0BAEEEA}" type="pres">
      <dgm:prSet presAssocID="{008E395E-D469-4236-B5C7-F478CDF20CDE}" presName="ParentBackground" presStyleLbl="fgAcc1" presStyleIdx="0" presStyleCnt="3" custLinFactX="69921" custLinFactNeighborX="100000" custLinFactNeighborY="4243"/>
      <dgm:spPr/>
      <dgm:t>
        <a:bodyPr/>
        <a:lstStyle/>
        <a:p>
          <a:endParaRPr lang="en-US"/>
        </a:p>
      </dgm:t>
    </dgm:pt>
    <dgm:pt modelId="{5480802A-24E2-4BA7-BEE0-2A2A5B6D8EB0}" type="pres">
      <dgm:prSet presAssocID="{008E395E-D469-4236-B5C7-F478CDF20CDE}" presName="Child3" presStyleLbl="revTx" presStyleIdx="0" presStyleCnt="3" custScaleX="311229" custScaleY="73066" custLinFactX="98626" custLinFactNeighborX="100000" custLinFactNeighborY="-6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8BBF4-B648-47EB-940C-DC1DBDEF37BC}" type="pres">
      <dgm:prSet presAssocID="{008E395E-D469-4236-B5C7-F478CDF20CDE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39302-EC61-40B3-B9B6-CD287F5965F6}" type="pres">
      <dgm:prSet presAssocID="{C29B907F-EDF8-4A0F-97C5-AC9D034D5A96}" presName="Accent2" presStyleCnt="0"/>
      <dgm:spPr/>
      <dgm:t>
        <a:bodyPr/>
        <a:lstStyle/>
        <a:p>
          <a:endParaRPr lang="en-US"/>
        </a:p>
      </dgm:t>
    </dgm:pt>
    <dgm:pt modelId="{2D9D1B8B-1591-4F41-859D-4B25F4EC696C}" type="pres">
      <dgm:prSet presAssocID="{C29B907F-EDF8-4A0F-97C5-AC9D034D5A96}" presName="Accent" presStyleLbl="node1" presStyleIdx="1" presStyleCnt="3" custLinFactNeighborX="-20578"/>
      <dgm:spPr/>
      <dgm:t>
        <a:bodyPr/>
        <a:lstStyle/>
        <a:p>
          <a:endParaRPr lang="en-US"/>
        </a:p>
      </dgm:t>
    </dgm:pt>
    <dgm:pt modelId="{FC76B30D-F61E-4A29-8A12-0FDBF13B7219}" type="pres">
      <dgm:prSet presAssocID="{C29B907F-EDF8-4A0F-97C5-AC9D034D5A96}" presName="ParentBackground2" presStyleCnt="0"/>
      <dgm:spPr/>
      <dgm:t>
        <a:bodyPr/>
        <a:lstStyle/>
        <a:p>
          <a:endParaRPr lang="en-US"/>
        </a:p>
      </dgm:t>
    </dgm:pt>
    <dgm:pt modelId="{F9B9AC90-C4B4-4536-8CBA-21A9C270BF63}" type="pres">
      <dgm:prSet presAssocID="{C29B907F-EDF8-4A0F-97C5-AC9D034D5A96}" presName="ParentBackground" presStyleLbl="fgAcc1" presStyleIdx="1" presStyleCnt="3" custLinFactNeighborX="-31093"/>
      <dgm:spPr/>
      <dgm:t>
        <a:bodyPr/>
        <a:lstStyle/>
        <a:p>
          <a:endParaRPr lang="en-US"/>
        </a:p>
      </dgm:t>
    </dgm:pt>
    <dgm:pt modelId="{E1E65BE4-27D7-4AD5-8F12-A332BE02449B}" type="pres">
      <dgm:prSet presAssocID="{C29B907F-EDF8-4A0F-97C5-AC9D034D5A96}" presName="Child2" presStyleLbl="revTx" presStyleIdx="1" presStyleCnt="3" custScaleX="313038" custLinFactNeighborX="-310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D659C-46D0-4897-B3FA-AB51CF955976}" type="pres">
      <dgm:prSet presAssocID="{C29B907F-EDF8-4A0F-97C5-AC9D034D5A9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EB9E0-EE9B-4625-AFEB-F5E6BD65DC47}" type="pres">
      <dgm:prSet presAssocID="{F70BF036-13CC-4252-AC64-E419CC10CBCA}" presName="Accent1" presStyleCnt="0"/>
      <dgm:spPr/>
      <dgm:t>
        <a:bodyPr/>
        <a:lstStyle/>
        <a:p>
          <a:endParaRPr lang="en-US"/>
        </a:p>
      </dgm:t>
    </dgm:pt>
    <dgm:pt modelId="{5382C040-C8C9-45EB-875C-CC276147F280}" type="pres">
      <dgm:prSet presAssocID="{F70BF036-13CC-4252-AC64-E419CC10CBCA}" presName="Accent" presStyleLbl="node1" presStyleIdx="2" presStyleCnt="3" custScaleX="151203" custScaleY="121957" custLinFactX="-16044" custLinFactNeighborX="-100000"/>
      <dgm:spPr/>
      <dgm:t>
        <a:bodyPr/>
        <a:lstStyle/>
        <a:p>
          <a:endParaRPr lang="en-US"/>
        </a:p>
      </dgm:t>
    </dgm:pt>
    <dgm:pt modelId="{465658CE-4461-4DEC-BC96-0E798EFEFF39}" type="pres">
      <dgm:prSet presAssocID="{F70BF036-13CC-4252-AC64-E419CC10CBCA}" presName="ParentBackground1" presStyleCnt="0"/>
      <dgm:spPr/>
      <dgm:t>
        <a:bodyPr/>
        <a:lstStyle/>
        <a:p>
          <a:endParaRPr lang="en-US"/>
        </a:p>
      </dgm:t>
    </dgm:pt>
    <dgm:pt modelId="{E2CEA065-F72C-4029-840A-FB54982F3334}" type="pres">
      <dgm:prSet presAssocID="{F70BF036-13CC-4252-AC64-E419CC10CBCA}" presName="ParentBackground" presStyleLbl="fgAcc1" presStyleIdx="2" presStyleCnt="3" custLinFactX="-75364" custLinFactNeighborX="-100000"/>
      <dgm:spPr/>
      <dgm:t>
        <a:bodyPr/>
        <a:lstStyle/>
        <a:p>
          <a:endParaRPr lang="en-US"/>
        </a:p>
      </dgm:t>
    </dgm:pt>
    <dgm:pt modelId="{08E22A64-3FE7-45B5-9AD1-5534E48FA6F1}" type="pres">
      <dgm:prSet presAssocID="{F70BF036-13CC-4252-AC64-E419CC10CBCA}" presName="Child1" presStyleLbl="revTx" presStyleIdx="2" presStyleCnt="3" custScaleX="223583" custLinFactX="-100000" custLinFactNeighborX="-112145" custLinFactNeighborY="-6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25349-6374-4052-A884-6523E91A451E}" type="pres">
      <dgm:prSet presAssocID="{F70BF036-13CC-4252-AC64-E419CC10CBCA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3E12FB-C3F2-3D42-84A2-B6E7AE840D96}" type="presOf" srcId="{008E395E-D469-4236-B5C7-F478CDF20CDE}" destId="{003F61BE-341F-4E44-8D44-A547C0BAEEEA}" srcOrd="0" destOrd="0" presId="urn:microsoft.com/office/officeart/2011/layout/CircleProcess#2"/>
    <dgm:cxn modelId="{F98E4214-BD10-CD46-A4B9-BFF93CCABB94}" type="presOf" srcId="{BE73E5B6-E640-49F8-A58F-9F0515982911}" destId="{08E22A64-3FE7-45B5-9AD1-5534E48FA6F1}" srcOrd="0" destOrd="0" presId="urn:microsoft.com/office/officeart/2011/layout/CircleProcess#2"/>
    <dgm:cxn modelId="{BB7D3C45-3ADC-4D3F-9150-76EBC4DFEF1E}" srcId="{008E395E-D469-4236-B5C7-F478CDF20CDE}" destId="{9B945127-124F-4F4F-BE41-FE39412A6574}" srcOrd="0" destOrd="0" parTransId="{E400D619-F4A8-4EA9-9CDD-0AF62F41E072}" sibTransId="{A33FE9FE-26F5-40EA-A67C-A79D86E1AC8E}"/>
    <dgm:cxn modelId="{E7BFD79A-46D8-4796-9FFF-39CD7F6C18BF}" srcId="{B6C82D7D-8004-4183-8649-6B6E6781D9B1}" destId="{008E395E-D469-4236-B5C7-F478CDF20CDE}" srcOrd="2" destOrd="0" parTransId="{AD63F68C-FC90-4F73-B5B4-24B91CB3A745}" sibTransId="{CD2BFF2D-FB6C-4F1B-A9B6-6A3E7533CC78}"/>
    <dgm:cxn modelId="{87EE804F-8634-5147-9897-4B69D86B1A51}" type="presOf" srcId="{008E395E-D469-4236-B5C7-F478CDF20CDE}" destId="{2168BBF4-B648-47EB-940C-DC1DBDEF37BC}" srcOrd="1" destOrd="0" presId="urn:microsoft.com/office/officeart/2011/layout/CircleProcess#2"/>
    <dgm:cxn modelId="{E3579464-626F-4CF0-9044-7202B3DC3FC7}" srcId="{F70BF036-13CC-4252-AC64-E419CC10CBCA}" destId="{BE73E5B6-E640-49F8-A58F-9F0515982911}" srcOrd="0" destOrd="0" parTransId="{1C4913FD-6B06-46B6-B440-401E76D7519A}" sibTransId="{892ACEB8-5CCE-44BC-9535-DCBDEDFD113B}"/>
    <dgm:cxn modelId="{6458890B-DF6D-43BB-A132-11FF04D8B520}" srcId="{B6C82D7D-8004-4183-8649-6B6E6781D9B1}" destId="{C29B907F-EDF8-4A0F-97C5-AC9D034D5A96}" srcOrd="1" destOrd="0" parTransId="{D0962B3D-629B-4ABE-90C0-E34FECFB8837}" sibTransId="{7AB7B59A-FDF5-46CC-B835-D1A0B0DCD1A9}"/>
    <dgm:cxn modelId="{6D1763E6-AED5-4C10-A398-CAA57BCAF5DA}" srcId="{B6C82D7D-8004-4183-8649-6B6E6781D9B1}" destId="{F70BF036-13CC-4252-AC64-E419CC10CBCA}" srcOrd="0" destOrd="0" parTransId="{D99D420A-5ADB-4CE5-AC30-90F5FC74ABA7}" sibTransId="{543B1391-377A-481F-B790-215B12527C65}"/>
    <dgm:cxn modelId="{23C9F920-A186-BE4E-9C6B-16CF7CFEC372}" type="presOf" srcId="{F70BF036-13CC-4252-AC64-E419CC10CBCA}" destId="{E2CEA065-F72C-4029-840A-FB54982F3334}" srcOrd="0" destOrd="0" presId="urn:microsoft.com/office/officeart/2011/layout/CircleProcess#2"/>
    <dgm:cxn modelId="{64669093-2895-F840-BA93-94FEF825996D}" type="presOf" srcId="{9B945127-124F-4F4F-BE41-FE39412A6574}" destId="{5480802A-24E2-4BA7-BEE0-2A2A5B6D8EB0}" srcOrd="0" destOrd="0" presId="urn:microsoft.com/office/officeart/2011/layout/CircleProcess#2"/>
    <dgm:cxn modelId="{8CAAB7BD-9B6D-4D1C-B1A1-C69DE7EABD86}" srcId="{C29B907F-EDF8-4A0F-97C5-AC9D034D5A96}" destId="{93C0A44A-7F13-4F1E-A315-BEBB10F85FCD}" srcOrd="0" destOrd="0" parTransId="{29B66F52-EB81-42D2-A69C-867B2AE4E556}" sibTransId="{55BDDE69-51C1-47CE-9175-4205864B63DD}"/>
    <dgm:cxn modelId="{0A75F329-9F01-DA48-9B6A-A0373C7F9456}" type="presOf" srcId="{F70BF036-13CC-4252-AC64-E419CC10CBCA}" destId="{F8125349-6374-4052-A884-6523E91A451E}" srcOrd="1" destOrd="0" presId="urn:microsoft.com/office/officeart/2011/layout/CircleProcess#2"/>
    <dgm:cxn modelId="{16175AF4-D478-1C42-8AE0-D9B5E550A19B}" type="presOf" srcId="{C29B907F-EDF8-4A0F-97C5-AC9D034D5A96}" destId="{4A0D659C-46D0-4897-B3FA-AB51CF955976}" srcOrd="1" destOrd="0" presId="urn:microsoft.com/office/officeart/2011/layout/CircleProcess#2"/>
    <dgm:cxn modelId="{AA1BD77C-1E02-4740-BCB9-D2EDCD8F6430}" type="presOf" srcId="{93C0A44A-7F13-4F1E-A315-BEBB10F85FCD}" destId="{E1E65BE4-27D7-4AD5-8F12-A332BE02449B}" srcOrd="0" destOrd="0" presId="urn:microsoft.com/office/officeart/2011/layout/CircleProcess#2"/>
    <dgm:cxn modelId="{ED0EC717-F3C9-EB4B-AC49-8AA54B1E039E}" type="presOf" srcId="{C29B907F-EDF8-4A0F-97C5-AC9D034D5A96}" destId="{F9B9AC90-C4B4-4536-8CBA-21A9C270BF63}" srcOrd="0" destOrd="0" presId="urn:microsoft.com/office/officeart/2011/layout/CircleProcess#2"/>
    <dgm:cxn modelId="{0ED050E3-A379-0D4A-BEFB-40E5433FBA43}" type="presOf" srcId="{B6C82D7D-8004-4183-8649-6B6E6781D9B1}" destId="{724BF10D-D9EC-4194-8515-B4CCDAC1759B}" srcOrd="0" destOrd="0" presId="urn:microsoft.com/office/officeart/2011/layout/CircleProcess#2"/>
    <dgm:cxn modelId="{9440B091-DBBC-B445-A06B-5EB8A5C19B3D}" type="presParOf" srcId="{724BF10D-D9EC-4194-8515-B4CCDAC1759B}" destId="{21F86A00-74B2-4040-9BF1-F6BF8C394FAC}" srcOrd="0" destOrd="0" presId="urn:microsoft.com/office/officeart/2011/layout/CircleProcess#2"/>
    <dgm:cxn modelId="{568541F5-E380-694B-B7BD-A987F38FE2A2}" type="presParOf" srcId="{21F86A00-74B2-4040-9BF1-F6BF8C394FAC}" destId="{D194085F-C64C-4C18-9D25-DD5486E5045C}" srcOrd="0" destOrd="0" presId="urn:microsoft.com/office/officeart/2011/layout/CircleProcess#2"/>
    <dgm:cxn modelId="{EE0CD179-31E4-414F-A494-3C5B1EC92560}" type="presParOf" srcId="{724BF10D-D9EC-4194-8515-B4CCDAC1759B}" destId="{0F6FE157-3AB1-472C-BC55-8BFE5A7596E5}" srcOrd="1" destOrd="0" presId="urn:microsoft.com/office/officeart/2011/layout/CircleProcess#2"/>
    <dgm:cxn modelId="{4C5F665E-EDB8-294C-AA6C-A2C4F7EDA1D4}" type="presParOf" srcId="{0F6FE157-3AB1-472C-BC55-8BFE5A7596E5}" destId="{003F61BE-341F-4E44-8D44-A547C0BAEEEA}" srcOrd="0" destOrd="0" presId="urn:microsoft.com/office/officeart/2011/layout/CircleProcess#2"/>
    <dgm:cxn modelId="{9A4D56E9-72A6-3E40-BF75-1BB2FA0F7487}" type="presParOf" srcId="{724BF10D-D9EC-4194-8515-B4CCDAC1759B}" destId="{5480802A-24E2-4BA7-BEE0-2A2A5B6D8EB0}" srcOrd="2" destOrd="0" presId="urn:microsoft.com/office/officeart/2011/layout/CircleProcess#2"/>
    <dgm:cxn modelId="{028C9D6D-7B87-E34C-8150-E63A93D46482}" type="presParOf" srcId="{724BF10D-D9EC-4194-8515-B4CCDAC1759B}" destId="{2168BBF4-B648-47EB-940C-DC1DBDEF37BC}" srcOrd="3" destOrd="0" presId="urn:microsoft.com/office/officeart/2011/layout/CircleProcess#2"/>
    <dgm:cxn modelId="{7398A7EF-5850-BC40-B7C7-66804E9AB360}" type="presParOf" srcId="{724BF10D-D9EC-4194-8515-B4CCDAC1759B}" destId="{5BF39302-EC61-40B3-B9B6-CD287F5965F6}" srcOrd="4" destOrd="0" presId="urn:microsoft.com/office/officeart/2011/layout/CircleProcess#2"/>
    <dgm:cxn modelId="{6BA61527-AC62-AD4A-8969-41843A0864E4}" type="presParOf" srcId="{5BF39302-EC61-40B3-B9B6-CD287F5965F6}" destId="{2D9D1B8B-1591-4F41-859D-4B25F4EC696C}" srcOrd="0" destOrd="0" presId="urn:microsoft.com/office/officeart/2011/layout/CircleProcess#2"/>
    <dgm:cxn modelId="{0D884D7B-73C4-E041-8F3E-CB22B65E3C3F}" type="presParOf" srcId="{724BF10D-D9EC-4194-8515-B4CCDAC1759B}" destId="{FC76B30D-F61E-4A29-8A12-0FDBF13B7219}" srcOrd="5" destOrd="0" presId="urn:microsoft.com/office/officeart/2011/layout/CircleProcess#2"/>
    <dgm:cxn modelId="{6CDB39F4-AF5D-D445-8B4A-A191F013E100}" type="presParOf" srcId="{FC76B30D-F61E-4A29-8A12-0FDBF13B7219}" destId="{F9B9AC90-C4B4-4536-8CBA-21A9C270BF63}" srcOrd="0" destOrd="0" presId="urn:microsoft.com/office/officeart/2011/layout/CircleProcess#2"/>
    <dgm:cxn modelId="{B5BC50C4-4E7A-1246-B6D3-902994D2EB2A}" type="presParOf" srcId="{724BF10D-D9EC-4194-8515-B4CCDAC1759B}" destId="{E1E65BE4-27D7-4AD5-8F12-A332BE02449B}" srcOrd="6" destOrd="0" presId="urn:microsoft.com/office/officeart/2011/layout/CircleProcess#2"/>
    <dgm:cxn modelId="{A189992B-4D68-0B4F-8AE2-D8B82DBF4ED0}" type="presParOf" srcId="{724BF10D-D9EC-4194-8515-B4CCDAC1759B}" destId="{4A0D659C-46D0-4897-B3FA-AB51CF955976}" srcOrd="7" destOrd="0" presId="urn:microsoft.com/office/officeart/2011/layout/CircleProcess#2"/>
    <dgm:cxn modelId="{DCE41F17-43E9-DD4C-AD44-4AF2BE6BB911}" type="presParOf" srcId="{724BF10D-D9EC-4194-8515-B4CCDAC1759B}" destId="{454EB9E0-EE9B-4625-AFEB-F5E6BD65DC47}" srcOrd="8" destOrd="0" presId="urn:microsoft.com/office/officeart/2011/layout/CircleProcess#2"/>
    <dgm:cxn modelId="{C93B4609-52F5-1947-9F3A-13B943136B47}" type="presParOf" srcId="{454EB9E0-EE9B-4625-AFEB-F5E6BD65DC47}" destId="{5382C040-C8C9-45EB-875C-CC276147F280}" srcOrd="0" destOrd="0" presId="urn:microsoft.com/office/officeart/2011/layout/CircleProcess#2"/>
    <dgm:cxn modelId="{7E54C5B7-EE9B-214B-BF1A-22FDAC5C7469}" type="presParOf" srcId="{724BF10D-D9EC-4194-8515-B4CCDAC1759B}" destId="{465658CE-4461-4DEC-BC96-0E798EFEFF39}" srcOrd="9" destOrd="0" presId="urn:microsoft.com/office/officeart/2011/layout/CircleProcess#2"/>
    <dgm:cxn modelId="{C0479E0F-696D-ED4B-A0EB-6277329206AB}" type="presParOf" srcId="{465658CE-4461-4DEC-BC96-0E798EFEFF39}" destId="{E2CEA065-F72C-4029-840A-FB54982F3334}" srcOrd="0" destOrd="0" presId="urn:microsoft.com/office/officeart/2011/layout/CircleProcess#2"/>
    <dgm:cxn modelId="{4D1B7AD9-D86A-4344-8A19-E5EA16CEBED3}" type="presParOf" srcId="{724BF10D-D9EC-4194-8515-B4CCDAC1759B}" destId="{08E22A64-3FE7-45B5-9AD1-5534E48FA6F1}" srcOrd="10" destOrd="0" presId="urn:microsoft.com/office/officeart/2011/layout/CircleProcess#2"/>
    <dgm:cxn modelId="{ABB942A3-2594-E649-B782-336DACB89919}" type="presParOf" srcId="{724BF10D-D9EC-4194-8515-B4CCDAC1759B}" destId="{F8125349-6374-4052-A884-6523E91A451E}" srcOrd="11" destOrd="0" presId="urn:microsoft.com/office/officeart/2011/layout/CircleProcess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DCA33-2541-1941-9F70-578EFF3E2DF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7AFF1C-A8E4-E046-85A6-0440B09BA12C}">
      <dgm:prSet/>
      <dgm:spPr/>
      <dgm:t>
        <a:bodyPr/>
        <a:lstStyle/>
        <a:p>
          <a:pPr rtl="0"/>
          <a:r>
            <a:rPr lang="en-US" dirty="0" smtClean="0"/>
            <a:t>Ping/echo</a:t>
          </a:r>
          <a:endParaRPr lang="en-US" dirty="0"/>
        </a:p>
      </dgm:t>
    </dgm:pt>
    <dgm:pt modelId="{3C91D681-9A56-A842-AEEA-0DE616F3B451}" type="parTrans" cxnId="{BF9D2C12-7FFE-F04D-84D5-1C66808D99B0}">
      <dgm:prSet/>
      <dgm:spPr/>
      <dgm:t>
        <a:bodyPr/>
        <a:lstStyle/>
        <a:p>
          <a:endParaRPr lang="en-US"/>
        </a:p>
      </dgm:t>
    </dgm:pt>
    <dgm:pt modelId="{76A89B5B-C346-0F49-92D6-FD68CA76EE64}" type="sibTrans" cxnId="{BF9D2C12-7FFE-F04D-84D5-1C66808D99B0}">
      <dgm:prSet/>
      <dgm:spPr/>
      <dgm:t>
        <a:bodyPr/>
        <a:lstStyle/>
        <a:p>
          <a:endParaRPr lang="en-US"/>
        </a:p>
      </dgm:t>
    </dgm:pt>
    <dgm:pt modelId="{B2DBFF2A-B01D-F148-AF1C-93A3F3A63F97}">
      <dgm:prSet/>
      <dgm:spPr/>
      <dgm:t>
        <a:bodyPr/>
        <a:lstStyle/>
        <a:p>
          <a:pPr rtl="0"/>
          <a:r>
            <a:rPr lang="en-US" dirty="0" smtClean="0"/>
            <a:t>Heartbeat</a:t>
          </a:r>
          <a:endParaRPr lang="en-US" dirty="0"/>
        </a:p>
      </dgm:t>
    </dgm:pt>
    <dgm:pt modelId="{4EA8658B-FCA3-5449-8F43-59520DD1CB55}" type="parTrans" cxnId="{B784082E-96AA-564A-B418-42BF4F7B1F4E}">
      <dgm:prSet/>
      <dgm:spPr/>
      <dgm:t>
        <a:bodyPr/>
        <a:lstStyle/>
        <a:p>
          <a:endParaRPr lang="en-US"/>
        </a:p>
      </dgm:t>
    </dgm:pt>
    <dgm:pt modelId="{5F8C9FAE-0B34-2241-9FB9-39382A2044D9}" type="sibTrans" cxnId="{B784082E-96AA-564A-B418-42BF4F7B1F4E}">
      <dgm:prSet/>
      <dgm:spPr/>
      <dgm:t>
        <a:bodyPr/>
        <a:lstStyle/>
        <a:p>
          <a:endParaRPr lang="en-US"/>
        </a:p>
      </dgm:t>
    </dgm:pt>
    <dgm:pt modelId="{422F5C65-DFB2-CF45-9627-2FF030D9CEB2}">
      <dgm:prSet/>
      <dgm:spPr/>
      <dgm:t>
        <a:bodyPr/>
        <a:lstStyle/>
        <a:p>
          <a:pPr rtl="0"/>
          <a:r>
            <a:rPr lang="en-US" dirty="0" smtClean="0"/>
            <a:t>Timestamp</a:t>
          </a:r>
          <a:endParaRPr lang="en-US" dirty="0"/>
        </a:p>
      </dgm:t>
    </dgm:pt>
    <dgm:pt modelId="{055DD24A-CDBE-E24B-B247-27A2B15DDD62}" type="parTrans" cxnId="{CA72C8BD-BE4E-9D48-AF74-C57014E792C4}">
      <dgm:prSet/>
      <dgm:spPr/>
      <dgm:t>
        <a:bodyPr/>
        <a:lstStyle/>
        <a:p>
          <a:endParaRPr lang="en-US"/>
        </a:p>
      </dgm:t>
    </dgm:pt>
    <dgm:pt modelId="{6CE6CCDB-680A-0744-8007-AE8C022913FF}" type="sibTrans" cxnId="{CA72C8BD-BE4E-9D48-AF74-C57014E792C4}">
      <dgm:prSet/>
      <dgm:spPr/>
      <dgm:t>
        <a:bodyPr/>
        <a:lstStyle/>
        <a:p>
          <a:endParaRPr lang="en-US"/>
        </a:p>
      </dgm:t>
    </dgm:pt>
    <dgm:pt modelId="{651BA8AE-CDF0-364D-ABF9-B0C48F14E0E4}">
      <dgm:prSet/>
      <dgm:spPr/>
      <dgm:t>
        <a:bodyPr/>
        <a:lstStyle/>
        <a:p>
          <a:pPr rtl="0"/>
          <a:r>
            <a:rPr lang="en-US" dirty="0" smtClean="0"/>
            <a:t>Data sanity check</a:t>
          </a:r>
          <a:endParaRPr lang="en-US" dirty="0"/>
        </a:p>
      </dgm:t>
    </dgm:pt>
    <dgm:pt modelId="{E88C5506-F399-5D45-956D-1A223FF35A95}" type="parTrans" cxnId="{5F2C10DB-49B0-A64C-8792-BABAE40D5C58}">
      <dgm:prSet/>
      <dgm:spPr/>
      <dgm:t>
        <a:bodyPr/>
        <a:lstStyle/>
        <a:p>
          <a:endParaRPr lang="en-US"/>
        </a:p>
      </dgm:t>
    </dgm:pt>
    <dgm:pt modelId="{7F4BFF73-0C48-EE41-9E11-894120DC6459}" type="sibTrans" cxnId="{5F2C10DB-49B0-A64C-8792-BABAE40D5C58}">
      <dgm:prSet/>
      <dgm:spPr/>
      <dgm:t>
        <a:bodyPr/>
        <a:lstStyle/>
        <a:p>
          <a:endParaRPr lang="en-US"/>
        </a:p>
      </dgm:t>
    </dgm:pt>
    <dgm:pt modelId="{E2C43101-7A20-174E-B6F4-609BB56C8474}">
      <dgm:prSet/>
      <dgm:spPr/>
      <dgm:t>
        <a:bodyPr/>
        <a:lstStyle/>
        <a:p>
          <a:pPr rtl="0"/>
          <a:r>
            <a:rPr lang="en-US" dirty="0" smtClean="0"/>
            <a:t>Condition monitoring</a:t>
          </a:r>
          <a:endParaRPr lang="en-US" dirty="0"/>
        </a:p>
      </dgm:t>
    </dgm:pt>
    <dgm:pt modelId="{0D626786-A516-9B4C-B00C-893553FEA2CF}" type="parTrans" cxnId="{589BD696-4F58-2141-9AB8-65215DF32B29}">
      <dgm:prSet/>
      <dgm:spPr/>
      <dgm:t>
        <a:bodyPr/>
        <a:lstStyle/>
        <a:p>
          <a:endParaRPr lang="en-US"/>
        </a:p>
      </dgm:t>
    </dgm:pt>
    <dgm:pt modelId="{29E75E96-772B-B148-9C9B-A163070BF49E}" type="sibTrans" cxnId="{589BD696-4F58-2141-9AB8-65215DF32B29}">
      <dgm:prSet/>
      <dgm:spPr/>
      <dgm:t>
        <a:bodyPr/>
        <a:lstStyle/>
        <a:p>
          <a:endParaRPr lang="en-US"/>
        </a:p>
      </dgm:t>
    </dgm:pt>
    <dgm:pt modelId="{E6E1C603-9A46-634C-9674-1C151BC57B3A}">
      <dgm:prSet/>
      <dgm:spPr/>
      <dgm:t>
        <a:bodyPr/>
        <a:lstStyle/>
        <a:p>
          <a:pPr rtl="0"/>
          <a:r>
            <a:rPr lang="en-US" dirty="0" smtClean="0"/>
            <a:t>Voting</a:t>
          </a:r>
          <a:endParaRPr lang="en-US" dirty="0"/>
        </a:p>
      </dgm:t>
    </dgm:pt>
    <dgm:pt modelId="{9BCBDE1D-DDDC-B442-95DE-FA71BF3820C8}" type="parTrans" cxnId="{2453E8EE-6936-0846-96F5-ECC8832AA2BE}">
      <dgm:prSet/>
      <dgm:spPr/>
      <dgm:t>
        <a:bodyPr/>
        <a:lstStyle/>
        <a:p>
          <a:endParaRPr lang="en-US"/>
        </a:p>
      </dgm:t>
    </dgm:pt>
    <dgm:pt modelId="{61C1F206-82B9-654A-BBC2-C79D88597D49}" type="sibTrans" cxnId="{2453E8EE-6936-0846-96F5-ECC8832AA2BE}">
      <dgm:prSet/>
      <dgm:spPr/>
      <dgm:t>
        <a:bodyPr/>
        <a:lstStyle/>
        <a:p>
          <a:endParaRPr lang="en-US"/>
        </a:p>
      </dgm:t>
    </dgm:pt>
    <dgm:pt modelId="{A3DE7D37-3228-0C4F-BD79-B9385AB9BB2C}">
      <dgm:prSet/>
      <dgm:spPr/>
      <dgm:t>
        <a:bodyPr/>
        <a:lstStyle/>
        <a:p>
          <a:pPr rtl="0"/>
          <a:r>
            <a:rPr lang="en-US" dirty="0" smtClean="0"/>
            <a:t>Exception Detection</a:t>
          </a:r>
          <a:endParaRPr lang="en-US" dirty="0"/>
        </a:p>
      </dgm:t>
    </dgm:pt>
    <dgm:pt modelId="{10103AE0-E481-294F-8396-614B5FCD0EB4}" type="parTrans" cxnId="{B6939F1A-F4BD-384E-BDC4-0F4E5C4C4DFC}">
      <dgm:prSet/>
      <dgm:spPr/>
      <dgm:t>
        <a:bodyPr/>
        <a:lstStyle/>
        <a:p>
          <a:endParaRPr lang="en-US"/>
        </a:p>
      </dgm:t>
    </dgm:pt>
    <dgm:pt modelId="{B06202D0-A1BB-4040-9B22-37C4864889AC}" type="sibTrans" cxnId="{B6939F1A-F4BD-384E-BDC4-0F4E5C4C4DFC}">
      <dgm:prSet/>
      <dgm:spPr/>
      <dgm:t>
        <a:bodyPr/>
        <a:lstStyle/>
        <a:p>
          <a:endParaRPr lang="en-US"/>
        </a:p>
      </dgm:t>
    </dgm:pt>
    <dgm:pt modelId="{BE4592ED-0B39-9C41-A151-CC58E059F081}">
      <dgm:prSet/>
      <dgm:spPr/>
      <dgm:t>
        <a:bodyPr/>
        <a:lstStyle/>
        <a:p>
          <a:pPr rtl="0"/>
          <a:r>
            <a:rPr lang="en-US" dirty="0" smtClean="0"/>
            <a:t>Self-test</a:t>
          </a:r>
          <a:endParaRPr lang="en-US" dirty="0"/>
        </a:p>
      </dgm:t>
    </dgm:pt>
    <dgm:pt modelId="{25052AC7-97F3-2E42-9715-CC230B9753B5}" type="parTrans" cxnId="{060D9736-03C6-3F49-A441-14DB61A8989D}">
      <dgm:prSet/>
      <dgm:spPr/>
      <dgm:t>
        <a:bodyPr/>
        <a:lstStyle/>
        <a:p>
          <a:endParaRPr lang="en-US"/>
        </a:p>
      </dgm:t>
    </dgm:pt>
    <dgm:pt modelId="{D0A72F81-7651-9B4B-97A6-DF8C2BE0D162}" type="sibTrans" cxnId="{060D9736-03C6-3F49-A441-14DB61A8989D}">
      <dgm:prSet/>
      <dgm:spPr/>
      <dgm:t>
        <a:bodyPr/>
        <a:lstStyle/>
        <a:p>
          <a:endParaRPr lang="en-US"/>
        </a:p>
      </dgm:t>
    </dgm:pt>
    <dgm:pt modelId="{E5D5A116-45A2-4E43-92BF-FF0EC911209F}">
      <dgm:prSet/>
      <dgm:spPr/>
      <dgm:t>
        <a:bodyPr/>
        <a:lstStyle/>
        <a:p>
          <a:pPr rtl="0"/>
          <a:r>
            <a:rPr lang="en-US" dirty="0" smtClean="0"/>
            <a:t>Recover From Fault</a:t>
          </a:r>
          <a:endParaRPr lang="en-US" dirty="0"/>
        </a:p>
      </dgm:t>
    </dgm:pt>
    <dgm:pt modelId="{3676FACC-05BC-AB4F-BFB1-C1972BBC03E2}" type="parTrans" cxnId="{4F9E2126-862C-904D-980B-3256DFA92ECE}">
      <dgm:prSet/>
      <dgm:spPr/>
      <dgm:t>
        <a:bodyPr/>
        <a:lstStyle/>
        <a:p>
          <a:endParaRPr lang="en-US"/>
        </a:p>
      </dgm:t>
    </dgm:pt>
    <dgm:pt modelId="{13FB2CDC-205C-1A4B-9055-6230C831E6BB}" type="sibTrans" cxnId="{4F9E2126-862C-904D-980B-3256DFA92ECE}">
      <dgm:prSet/>
      <dgm:spPr/>
      <dgm:t>
        <a:bodyPr/>
        <a:lstStyle/>
        <a:p>
          <a:endParaRPr lang="en-US"/>
        </a:p>
      </dgm:t>
    </dgm:pt>
    <dgm:pt modelId="{5ABA4595-6D38-4B43-BC09-6AEC476D532A}">
      <dgm:prSet/>
      <dgm:spPr/>
      <dgm:t>
        <a:bodyPr/>
        <a:lstStyle/>
        <a:p>
          <a:pPr rtl="0"/>
          <a:r>
            <a:rPr lang="en-US" dirty="0" smtClean="0"/>
            <a:t>Rollback</a:t>
          </a:r>
          <a:endParaRPr lang="en-US" dirty="0"/>
        </a:p>
      </dgm:t>
    </dgm:pt>
    <dgm:pt modelId="{C107A353-32F1-624B-97C4-156A04928191}" type="parTrans" cxnId="{D911DCF9-A173-1F40-964C-548EAA1072EA}">
      <dgm:prSet/>
      <dgm:spPr/>
      <dgm:t>
        <a:bodyPr/>
        <a:lstStyle/>
        <a:p>
          <a:endParaRPr lang="en-US"/>
        </a:p>
      </dgm:t>
    </dgm:pt>
    <dgm:pt modelId="{DCAF8FDA-1534-CE43-A0CB-EF08E6B26B6F}" type="sibTrans" cxnId="{D911DCF9-A173-1F40-964C-548EAA1072EA}">
      <dgm:prSet/>
      <dgm:spPr/>
      <dgm:t>
        <a:bodyPr/>
        <a:lstStyle/>
        <a:p>
          <a:endParaRPr lang="en-US"/>
        </a:p>
      </dgm:t>
    </dgm:pt>
    <dgm:pt modelId="{51F4A09D-C618-F242-BE19-D97AD95D71CA}">
      <dgm:prSet/>
      <dgm:spPr/>
      <dgm:t>
        <a:bodyPr/>
        <a:lstStyle/>
        <a:p>
          <a:pPr rtl="0"/>
          <a:r>
            <a:rPr lang="en-US" dirty="0" smtClean="0"/>
            <a:t>Retry</a:t>
          </a:r>
          <a:endParaRPr lang="en-US" dirty="0"/>
        </a:p>
      </dgm:t>
    </dgm:pt>
    <dgm:pt modelId="{09A1F4AC-B9CE-BD4F-9544-194F1740E921}" type="parTrans" cxnId="{9B121030-4710-0048-A497-0878E16895F7}">
      <dgm:prSet/>
      <dgm:spPr/>
      <dgm:t>
        <a:bodyPr/>
        <a:lstStyle/>
        <a:p>
          <a:endParaRPr lang="en-US"/>
        </a:p>
      </dgm:t>
    </dgm:pt>
    <dgm:pt modelId="{B7513719-E090-4B42-8ADE-173E8042B205}" type="sibTrans" cxnId="{9B121030-4710-0048-A497-0878E16895F7}">
      <dgm:prSet/>
      <dgm:spPr/>
      <dgm:t>
        <a:bodyPr/>
        <a:lstStyle/>
        <a:p>
          <a:endParaRPr lang="en-US"/>
        </a:p>
      </dgm:t>
    </dgm:pt>
    <dgm:pt modelId="{DDC77C11-7C6B-1547-966D-505B2DF58937}">
      <dgm:prSet/>
      <dgm:spPr/>
      <dgm:t>
        <a:bodyPr/>
        <a:lstStyle/>
        <a:p>
          <a:pPr rtl="0"/>
          <a:r>
            <a:rPr lang="en-US" dirty="0" smtClean="0"/>
            <a:t>Reconfiguration</a:t>
          </a:r>
          <a:endParaRPr lang="en-US" dirty="0"/>
        </a:p>
      </dgm:t>
    </dgm:pt>
    <dgm:pt modelId="{FC8B7563-9CB9-8643-8E21-0F36EB08D541}" type="parTrans" cxnId="{19DF3D4A-C868-FB41-B88A-F0415E9D55EF}">
      <dgm:prSet/>
      <dgm:spPr/>
      <dgm:t>
        <a:bodyPr/>
        <a:lstStyle/>
        <a:p>
          <a:endParaRPr lang="en-US"/>
        </a:p>
      </dgm:t>
    </dgm:pt>
    <dgm:pt modelId="{30DDF8AC-7607-7C4B-B5A5-464274737FE8}" type="sibTrans" cxnId="{19DF3D4A-C868-FB41-B88A-F0415E9D55EF}">
      <dgm:prSet/>
      <dgm:spPr/>
      <dgm:t>
        <a:bodyPr/>
        <a:lstStyle/>
        <a:p>
          <a:endParaRPr lang="en-US"/>
        </a:p>
      </dgm:t>
    </dgm:pt>
    <dgm:pt modelId="{76BEE843-6610-0A44-8F80-F1043D731A7F}">
      <dgm:prSet/>
      <dgm:spPr/>
      <dgm:t>
        <a:bodyPr/>
        <a:lstStyle/>
        <a:p>
          <a:pPr rtl="0"/>
          <a:r>
            <a:rPr lang="en-US" dirty="0" smtClean="0"/>
            <a:t>Shadow operation</a:t>
          </a:r>
          <a:endParaRPr lang="en-US" dirty="0"/>
        </a:p>
      </dgm:t>
    </dgm:pt>
    <dgm:pt modelId="{CE5FCEFC-1BF6-1B46-BD6E-F091EC09800E}" type="parTrans" cxnId="{3A01E584-2813-D041-8890-4301463E7AE5}">
      <dgm:prSet/>
      <dgm:spPr/>
      <dgm:t>
        <a:bodyPr/>
        <a:lstStyle/>
        <a:p>
          <a:endParaRPr lang="en-US"/>
        </a:p>
      </dgm:t>
    </dgm:pt>
    <dgm:pt modelId="{5008552A-DC52-9B43-926A-11B5CC9822AD}" type="sibTrans" cxnId="{3A01E584-2813-D041-8890-4301463E7AE5}">
      <dgm:prSet/>
      <dgm:spPr/>
      <dgm:t>
        <a:bodyPr/>
        <a:lstStyle/>
        <a:p>
          <a:endParaRPr lang="en-US"/>
        </a:p>
      </dgm:t>
    </dgm:pt>
    <dgm:pt modelId="{CF00EDD3-785A-DE4C-BD2F-477DD6918EB5}">
      <dgm:prSet/>
      <dgm:spPr/>
      <dgm:t>
        <a:bodyPr/>
        <a:lstStyle/>
        <a:p>
          <a:pPr rtl="0"/>
          <a:r>
            <a:rPr lang="en-US" dirty="0" smtClean="0"/>
            <a:t>State resynchronization</a:t>
          </a:r>
          <a:endParaRPr lang="en-US" dirty="0"/>
        </a:p>
      </dgm:t>
    </dgm:pt>
    <dgm:pt modelId="{5A49BF9B-57BE-FB4E-8BBA-2C54BEB89F2D}" type="parTrans" cxnId="{38F54912-DA02-EF4D-9CA4-484B86E3C642}">
      <dgm:prSet/>
      <dgm:spPr/>
      <dgm:t>
        <a:bodyPr/>
        <a:lstStyle/>
        <a:p>
          <a:endParaRPr lang="en-US"/>
        </a:p>
      </dgm:t>
    </dgm:pt>
    <dgm:pt modelId="{86338A13-2BD5-F74A-837F-7560060448C4}" type="sibTrans" cxnId="{38F54912-DA02-EF4D-9CA4-484B86E3C642}">
      <dgm:prSet/>
      <dgm:spPr/>
      <dgm:t>
        <a:bodyPr/>
        <a:lstStyle/>
        <a:p>
          <a:endParaRPr lang="en-US"/>
        </a:p>
      </dgm:t>
    </dgm:pt>
    <dgm:pt modelId="{4440EE52-498A-F547-8BDF-E94D93AC619E}">
      <dgm:prSet/>
      <dgm:spPr/>
      <dgm:t>
        <a:bodyPr/>
        <a:lstStyle/>
        <a:p>
          <a:pPr rtl="0"/>
          <a:r>
            <a:rPr lang="en-US" dirty="0" smtClean="0"/>
            <a:t>Escalating restart</a:t>
          </a:r>
          <a:endParaRPr lang="en-US" dirty="0"/>
        </a:p>
      </dgm:t>
    </dgm:pt>
    <dgm:pt modelId="{595C09D8-8277-9D4E-9F1F-3F81C4758F7A}" type="parTrans" cxnId="{1570A907-8153-8641-A908-F4F7A80FAA56}">
      <dgm:prSet/>
      <dgm:spPr/>
      <dgm:t>
        <a:bodyPr/>
        <a:lstStyle/>
        <a:p>
          <a:endParaRPr lang="en-US"/>
        </a:p>
      </dgm:t>
    </dgm:pt>
    <dgm:pt modelId="{3AECFA53-8649-524D-ADB9-C527A9E7A225}" type="sibTrans" cxnId="{1570A907-8153-8641-A908-F4F7A80FAA56}">
      <dgm:prSet/>
      <dgm:spPr/>
      <dgm:t>
        <a:bodyPr/>
        <a:lstStyle/>
        <a:p>
          <a:endParaRPr lang="en-US"/>
        </a:p>
      </dgm:t>
    </dgm:pt>
    <dgm:pt modelId="{99A77A9D-4B1F-D844-A273-76E476C74169}">
      <dgm:prSet/>
      <dgm:spPr/>
      <dgm:t>
        <a:bodyPr/>
        <a:lstStyle/>
        <a:p>
          <a:pPr rtl="0"/>
          <a:r>
            <a:rPr lang="en-US" dirty="0" smtClean="0"/>
            <a:t>Nonstop forwarding</a:t>
          </a:r>
          <a:endParaRPr lang="en-US" dirty="0"/>
        </a:p>
      </dgm:t>
    </dgm:pt>
    <dgm:pt modelId="{FF3B574C-8DAE-3A48-80B7-722A672E8F4A}" type="parTrans" cxnId="{AA0D6658-382E-C24B-8E68-F9DDDB7E8D68}">
      <dgm:prSet/>
      <dgm:spPr/>
      <dgm:t>
        <a:bodyPr/>
        <a:lstStyle/>
        <a:p>
          <a:endParaRPr lang="en-US"/>
        </a:p>
      </dgm:t>
    </dgm:pt>
    <dgm:pt modelId="{C6D25CCF-CF45-8446-80DD-A92973676DA6}" type="sibTrans" cxnId="{AA0D6658-382E-C24B-8E68-F9DDDB7E8D68}">
      <dgm:prSet/>
      <dgm:spPr/>
      <dgm:t>
        <a:bodyPr/>
        <a:lstStyle/>
        <a:p>
          <a:endParaRPr lang="en-US"/>
        </a:p>
      </dgm:t>
    </dgm:pt>
    <dgm:pt modelId="{299A3A2F-BAF1-784D-B9E8-535A4EE210D0}">
      <dgm:prSet/>
      <dgm:spPr/>
      <dgm:t>
        <a:bodyPr/>
        <a:lstStyle/>
        <a:p>
          <a:pPr rtl="0"/>
          <a:r>
            <a:rPr lang="en-US" dirty="0" smtClean="0"/>
            <a:t>Fault prevention</a:t>
          </a:r>
          <a:endParaRPr lang="en-US" dirty="0"/>
        </a:p>
      </dgm:t>
    </dgm:pt>
    <dgm:pt modelId="{3A2E7860-B1A3-5B43-990B-2E60E51C8C65}" type="parTrans" cxnId="{5B321C17-2EF7-9A42-8821-27733EF04592}">
      <dgm:prSet/>
      <dgm:spPr/>
      <dgm:t>
        <a:bodyPr/>
        <a:lstStyle/>
        <a:p>
          <a:endParaRPr lang="en-US"/>
        </a:p>
      </dgm:t>
    </dgm:pt>
    <dgm:pt modelId="{C1ABA2A6-82A1-8D47-B8CB-D97C03937D96}" type="sibTrans" cxnId="{5B321C17-2EF7-9A42-8821-27733EF04592}">
      <dgm:prSet/>
      <dgm:spPr/>
      <dgm:t>
        <a:bodyPr/>
        <a:lstStyle/>
        <a:p>
          <a:endParaRPr lang="en-US"/>
        </a:p>
      </dgm:t>
    </dgm:pt>
    <dgm:pt modelId="{80EF2DD8-800A-6A47-8ADE-34F55B60F5B0}">
      <dgm:prSet/>
      <dgm:spPr/>
      <dgm:t>
        <a:bodyPr/>
        <a:lstStyle/>
        <a:p>
          <a:pPr rtl="0"/>
          <a:r>
            <a:rPr lang="en-US" dirty="0" smtClean="0"/>
            <a:t>Removal of a component to prevent anticipated failure– auto/manual reboot</a:t>
          </a:r>
          <a:endParaRPr lang="en-US" dirty="0"/>
        </a:p>
      </dgm:t>
    </dgm:pt>
    <dgm:pt modelId="{CE84B7BA-1EA6-5D4E-8736-F5B64055AD4B}" type="parTrans" cxnId="{9D347955-9280-BE45-9865-28A025A8ABC2}">
      <dgm:prSet/>
      <dgm:spPr/>
      <dgm:t>
        <a:bodyPr/>
        <a:lstStyle/>
        <a:p>
          <a:endParaRPr lang="en-US"/>
        </a:p>
      </dgm:t>
    </dgm:pt>
    <dgm:pt modelId="{F90FCE66-C9B0-B74C-8BE8-61A1DDD2D5C9}" type="sibTrans" cxnId="{9D347955-9280-BE45-9865-28A025A8ABC2}">
      <dgm:prSet/>
      <dgm:spPr/>
      <dgm:t>
        <a:bodyPr/>
        <a:lstStyle/>
        <a:p>
          <a:endParaRPr lang="en-US"/>
        </a:p>
      </dgm:t>
    </dgm:pt>
    <dgm:pt modelId="{2A7D920F-A838-7F4D-AD3C-C7922274DEE8}">
      <dgm:prSet/>
      <dgm:spPr/>
      <dgm:t>
        <a:bodyPr/>
        <a:lstStyle/>
        <a:p>
          <a:pPr rtl="0"/>
          <a:r>
            <a:rPr lang="en-US" dirty="0" smtClean="0"/>
            <a:t>Create transaction</a:t>
          </a:r>
          <a:endParaRPr lang="en-US" dirty="0"/>
        </a:p>
      </dgm:t>
    </dgm:pt>
    <dgm:pt modelId="{076595E6-295A-6F42-AC15-AD8D1F674F97}" type="parTrans" cxnId="{5BDC0177-2B1D-3A4D-A2BB-990F3E60B10B}">
      <dgm:prSet/>
      <dgm:spPr/>
      <dgm:t>
        <a:bodyPr/>
        <a:lstStyle/>
        <a:p>
          <a:endParaRPr lang="en-US"/>
        </a:p>
      </dgm:t>
    </dgm:pt>
    <dgm:pt modelId="{4801160D-85DD-8544-AEEC-6B86DBC5E3DD}" type="sibTrans" cxnId="{5BDC0177-2B1D-3A4D-A2BB-990F3E60B10B}">
      <dgm:prSet/>
      <dgm:spPr/>
      <dgm:t>
        <a:bodyPr/>
        <a:lstStyle/>
        <a:p>
          <a:endParaRPr lang="en-US"/>
        </a:p>
      </dgm:t>
    </dgm:pt>
    <dgm:pt modelId="{D7D7787B-AB01-C744-8E5D-2BED08922757}">
      <dgm:prSet/>
      <dgm:spPr/>
      <dgm:t>
        <a:bodyPr/>
        <a:lstStyle/>
        <a:p>
          <a:pPr rtl="0"/>
          <a:r>
            <a:rPr lang="en-US" dirty="0" smtClean="0"/>
            <a:t>Predictive model</a:t>
          </a:r>
          <a:endParaRPr lang="en-US" dirty="0"/>
        </a:p>
      </dgm:t>
    </dgm:pt>
    <dgm:pt modelId="{EF9CD7A3-8E0E-0D4D-8807-7879DA5DA708}" type="parTrans" cxnId="{86120A28-7DC6-674E-8712-89228FC8C5E0}">
      <dgm:prSet/>
      <dgm:spPr/>
      <dgm:t>
        <a:bodyPr/>
        <a:lstStyle/>
        <a:p>
          <a:endParaRPr lang="en-US"/>
        </a:p>
      </dgm:t>
    </dgm:pt>
    <dgm:pt modelId="{DB4E6707-D511-334B-AF5F-45AA6D6A269E}" type="sibTrans" cxnId="{86120A28-7DC6-674E-8712-89228FC8C5E0}">
      <dgm:prSet/>
      <dgm:spPr/>
      <dgm:t>
        <a:bodyPr/>
        <a:lstStyle/>
        <a:p>
          <a:endParaRPr lang="en-US"/>
        </a:p>
      </dgm:t>
    </dgm:pt>
    <dgm:pt modelId="{DC21AB59-172A-F24A-95FB-5231A6F32276}">
      <dgm:prSet/>
      <dgm:spPr/>
      <dgm:t>
        <a:bodyPr/>
        <a:lstStyle/>
        <a:p>
          <a:pPr rtl="0"/>
          <a:r>
            <a:rPr lang="en-US" dirty="0" smtClean="0"/>
            <a:t>Process monitor- that can detect, remove and restart faulty process</a:t>
          </a:r>
          <a:endParaRPr lang="en-US" dirty="0"/>
        </a:p>
      </dgm:t>
    </dgm:pt>
    <dgm:pt modelId="{129EA911-783B-5D47-B668-9E3C426284ED}" type="parTrans" cxnId="{40712D47-FEB6-4D40-BE5A-EA196A0ABD35}">
      <dgm:prSet/>
      <dgm:spPr/>
      <dgm:t>
        <a:bodyPr/>
        <a:lstStyle/>
        <a:p>
          <a:endParaRPr lang="en-US"/>
        </a:p>
      </dgm:t>
    </dgm:pt>
    <dgm:pt modelId="{3AEA1DF7-DCCB-F742-B54A-AE4CF167C3AA}" type="sibTrans" cxnId="{40712D47-FEB6-4D40-BE5A-EA196A0ABD35}">
      <dgm:prSet/>
      <dgm:spPr/>
      <dgm:t>
        <a:bodyPr/>
        <a:lstStyle/>
        <a:p>
          <a:endParaRPr lang="en-US"/>
        </a:p>
      </dgm:t>
    </dgm:pt>
    <dgm:pt modelId="{3BB7787B-8AC4-A14D-AAF7-E18BE4141DCA}">
      <dgm:prSet/>
      <dgm:spPr/>
      <dgm:t>
        <a:bodyPr/>
        <a:lstStyle/>
        <a:p>
          <a:pPr rtl="0"/>
          <a:r>
            <a:rPr lang="en-US" dirty="0" smtClean="0"/>
            <a:t>Exception prevention</a:t>
          </a:r>
          <a:endParaRPr lang="en-US" dirty="0"/>
        </a:p>
      </dgm:t>
    </dgm:pt>
    <dgm:pt modelId="{5BA1D617-9CC5-C641-93A6-21CFCF8145BE}" type="parTrans" cxnId="{78B74152-67E9-7540-8EE1-53AEDAAC7195}">
      <dgm:prSet/>
      <dgm:spPr/>
      <dgm:t>
        <a:bodyPr/>
        <a:lstStyle/>
        <a:p>
          <a:endParaRPr lang="en-US"/>
        </a:p>
      </dgm:t>
    </dgm:pt>
    <dgm:pt modelId="{C9F2FAC2-E90A-A442-9BD3-BDEBF5066D20}" type="sibTrans" cxnId="{78B74152-67E9-7540-8EE1-53AEDAAC7195}">
      <dgm:prSet/>
      <dgm:spPr/>
      <dgm:t>
        <a:bodyPr/>
        <a:lstStyle/>
        <a:p>
          <a:endParaRPr lang="en-US"/>
        </a:p>
      </dgm:t>
    </dgm:pt>
    <dgm:pt modelId="{6F7A43C8-1613-5146-B260-305905C5224C}">
      <dgm:prSet/>
      <dgm:spPr/>
      <dgm:t>
        <a:bodyPr/>
        <a:lstStyle/>
        <a:p>
          <a:pPr rtl="0"/>
          <a:r>
            <a:rPr lang="en-US" dirty="0" smtClean="0"/>
            <a:t>Fault detection</a:t>
          </a:r>
          <a:endParaRPr lang="en-US" dirty="0"/>
        </a:p>
      </dgm:t>
    </dgm:pt>
    <dgm:pt modelId="{D243DCA2-8E78-DD43-B3BB-8E390BBA1CC4}" type="sibTrans" cxnId="{05AF8F70-DF93-C443-8F94-FEBBD15FB9F2}">
      <dgm:prSet/>
      <dgm:spPr/>
      <dgm:t>
        <a:bodyPr/>
        <a:lstStyle/>
        <a:p>
          <a:endParaRPr lang="en-US"/>
        </a:p>
      </dgm:t>
    </dgm:pt>
    <dgm:pt modelId="{97A465FB-3A2A-2E4F-B58D-5C037DEEDB58}" type="parTrans" cxnId="{05AF8F70-DF93-C443-8F94-FEBBD15FB9F2}">
      <dgm:prSet/>
      <dgm:spPr/>
      <dgm:t>
        <a:bodyPr/>
        <a:lstStyle/>
        <a:p>
          <a:endParaRPr lang="en-US"/>
        </a:p>
      </dgm:t>
    </dgm:pt>
    <dgm:pt modelId="{57B159B9-A7EC-8B48-8836-EF8150CAA659}">
      <dgm:prSet/>
      <dgm:spPr/>
      <dgm:t>
        <a:bodyPr/>
        <a:lstStyle/>
        <a:p>
          <a:pPr rtl="0"/>
          <a:r>
            <a:rPr lang="en-US" dirty="0" smtClean="0"/>
            <a:t>Error Masking</a:t>
          </a:r>
          <a:endParaRPr lang="en-US" dirty="0"/>
        </a:p>
      </dgm:t>
    </dgm:pt>
    <dgm:pt modelId="{0C655C8C-C959-7D47-BEB1-1AD6D58B388C}" type="parTrans" cxnId="{46EB0992-9FD8-9E49-ABD5-1C363C84BDD4}">
      <dgm:prSet/>
      <dgm:spPr/>
      <dgm:t>
        <a:bodyPr/>
        <a:lstStyle/>
        <a:p>
          <a:endParaRPr lang="en-US"/>
        </a:p>
      </dgm:t>
    </dgm:pt>
    <dgm:pt modelId="{EE32331C-DA84-E246-A997-65F75CFE01B7}" type="sibTrans" cxnId="{46EB0992-9FD8-9E49-ABD5-1C363C84BDD4}">
      <dgm:prSet/>
      <dgm:spPr/>
      <dgm:t>
        <a:bodyPr/>
        <a:lstStyle/>
        <a:p>
          <a:endParaRPr lang="en-US"/>
        </a:p>
      </dgm:t>
    </dgm:pt>
    <dgm:pt modelId="{CD3548C1-4F04-1848-8F9B-578FAFF6B03C}">
      <dgm:prSet/>
      <dgm:spPr/>
      <dgm:t>
        <a:bodyPr/>
        <a:lstStyle/>
        <a:p>
          <a:pPr rtl="0"/>
          <a:r>
            <a:rPr lang="en-US" dirty="0" smtClean="0"/>
            <a:t>Active redundancy (Hot)</a:t>
          </a:r>
          <a:endParaRPr lang="en-US" dirty="0"/>
        </a:p>
      </dgm:t>
    </dgm:pt>
    <dgm:pt modelId="{1F9A53F6-1527-2143-8E09-9206B0C84640}" type="parTrans" cxnId="{E9D6CCE3-CCD2-304B-8E37-DD61EC6920C4}">
      <dgm:prSet/>
      <dgm:spPr/>
      <dgm:t>
        <a:bodyPr/>
        <a:lstStyle/>
        <a:p>
          <a:endParaRPr lang="en-US"/>
        </a:p>
      </dgm:t>
    </dgm:pt>
    <dgm:pt modelId="{F8961999-E0D2-FB49-9CA4-90257764AB0C}" type="sibTrans" cxnId="{E9D6CCE3-CCD2-304B-8E37-DD61EC6920C4}">
      <dgm:prSet/>
      <dgm:spPr/>
      <dgm:t>
        <a:bodyPr/>
        <a:lstStyle/>
        <a:p>
          <a:endParaRPr lang="en-US"/>
        </a:p>
      </dgm:t>
    </dgm:pt>
    <dgm:pt modelId="{F8CC08CD-7A8C-1643-B901-EDBB154A3793}">
      <dgm:prSet/>
      <dgm:spPr/>
      <dgm:t>
        <a:bodyPr/>
        <a:lstStyle/>
        <a:p>
          <a:pPr rtl="0"/>
          <a:r>
            <a:rPr lang="en-US" dirty="0" smtClean="0"/>
            <a:t>Passive redundancy (Warm)</a:t>
          </a:r>
          <a:endParaRPr lang="en-US" dirty="0"/>
        </a:p>
      </dgm:t>
    </dgm:pt>
    <dgm:pt modelId="{7BBFD67A-7CA9-4142-AB69-7D18C8205C32}" type="parTrans" cxnId="{D7B901FF-EEEE-D94A-863D-34D6D3566A39}">
      <dgm:prSet/>
      <dgm:spPr/>
      <dgm:t>
        <a:bodyPr/>
        <a:lstStyle/>
        <a:p>
          <a:endParaRPr lang="en-US"/>
        </a:p>
      </dgm:t>
    </dgm:pt>
    <dgm:pt modelId="{229546C6-6B07-F04A-B2D8-0A79A508B39E}" type="sibTrans" cxnId="{D7B901FF-EEEE-D94A-863D-34D6D3566A39}">
      <dgm:prSet/>
      <dgm:spPr/>
      <dgm:t>
        <a:bodyPr/>
        <a:lstStyle/>
        <a:p>
          <a:endParaRPr lang="en-US"/>
        </a:p>
      </dgm:t>
    </dgm:pt>
    <dgm:pt modelId="{EF5E90C2-7B49-8242-BA17-C44B797C6D22}">
      <dgm:prSet/>
      <dgm:spPr/>
      <dgm:t>
        <a:bodyPr/>
        <a:lstStyle/>
        <a:p>
          <a:r>
            <a:rPr lang="en-US" dirty="0" smtClean="0"/>
            <a:t>Spare (Cold)</a:t>
          </a:r>
          <a:endParaRPr lang="en-US" dirty="0"/>
        </a:p>
      </dgm:t>
    </dgm:pt>
    <dgm:pt modelId="{21AC1E56-F495-7A42-A7B3-39AD3FF74CAD}" type="parTrans" cxnId="{19297536-F952-2544-B745-A1F680473DF3}">
      <dgm:prSet/>
      <dgm:spPr/>
      <dgm:t>
        <a:bodyPr/>
        <a:lstStyle/>
        <a:p>
          <a:endParaRPr lang="en-US"/>
        </a:p>
      </dgm:t>
    </dgm:pt>
    <dgm:pt modelId="{363160A5-7141-1B48-907B-783E96E8CAB4}" type="sibTrans" cxnId="{19297536-F952-2544-B745-A1F680473DF3}">
      <dgm:prSet/>
      <dgm:spPr/>
      <dgm:t>
        <a:bodyPr/>
        <a:lstStyle/>
        <a:p>
          <a:endParaRPr lang="en-US"/>
        </a:p>
      </dgm:t>
    </dgm:pt>
    <dgm:pt modelId="{0F74092C-E2E1-A14B-AB10-6B7524B59FF0}">
      <dgm:prSet/>
      <dgm:spPr/>
      <dgm:t>
        <a:bodyPr/>
        <a:lstStyle/>
        <a:p>
          <a:pPr rtl="0"/>
          <a:r>
            <a:rPr lang="en-US" dirty="0" smtClean="0"/>
            <a:t>Exception handling</a:t>
          </a:r>
          <a:endParaRPr lang="en-US" dirty="0"/>
        </a:p>
      </dgm:t>
    </dgm:pt>
    <dgm:pt modelId="{28E96EB7-FF3A-2143-9625-0CD922F9D150}" type="parTrans" cxnId="{4FA19497-D508-984E-AEE6-83F00F4614D0}">
      <dgm:prSet/>
      <dgm:spPr/>
      <dgm:t>
        <a:bodyPr/>
        <a:lstStyle/>
        <a:p>
          <a:endParaRPr lang="en-US"/>
        </a:p>
      </dgm:t>
    </dgm:pt>
    <dgm:pt modelId="{CCE4A59C-164B-7A41-82AC-E61698D4CC06}" type="sibTrans" cxnId="{4FA19497-D508-984E-AEE6-83F00F4614D0}">
      <dgm:prSet/>
      <dgm:spPr/>
      <dgm:t>
        <a:bodyPr/>
        <a:lstStyle/>
        <a:p>
          <a:endParaRPr lang="en-US"/>
        </a:p>
      </dgm:t>
    </dgm:pt>
    <dgm:pt modelId="{133C85CC-08BC-894C-9103-C031222F1471}">
      <dgm:prSet/>
      <dgm:spPr/>
      <dgm:t>
        <a:bodyPr/>
        <a:lstStyle/>
        <a:p>
          <a:pPr rtl="0"/>
          <a:r>
            <a:rPr lang="en-US" dirty="0" smtClean="0"/>
            <a:t>Software upgrade</a:t>
          </a:r>
          <a:endParaRPr lang="en-US" dirty="0"/>
        </a:p>
      </dgm:t>
    </dgm:pt>
    <dgm:pt modelId="{808782F9-ADCC-054B-BEBF-97F50F2A73BA}" type="parTrans" cxnId="{F7326988-B979-4F4C-B4EE-A3BC09C81642}">
      <dgm:prSet/>
      <dgm:spPr/>
      <dgm:t>
        <a:bodyPr/>
        <a:lstStyle/>
        <a:p>
          <a:endParaRPr lang="en-US"/>
        </a:p>
      </dgm:t>
    </dgm:pt>
    <dgm:pt modelId="{8452669E-7775-034D-9F56-A5752FE1CD71}" type="sibTrans" cxnId="{F7326988-B979-4F4C-B4EE-A3BC09C81642}">
      <dgm:prSet/>
      <dgm:spPr/>
      <dgm:t>
        <a:bodyPr/>
        <a:lstStyle/>
        <a:p>
          <a:endParaRPr lang="en-US"/>
        </a:p>
      </dgm:t>
    </dgm:pt>
    <dgm:pt modelId="{9D9FFCC3-CCFE-2C47-A887-FB283A222152}">
      <dgm:prSet/>
      <dgm:spPr/>
      <dgm:t>
        <a:bodyPr/>
        <a:lstStyle/>
        <a:p>
          <a:pPr rtl="0"/>
          <a:r>
            <a:rPr lang="en-US" dirty="0" smtClean="0"/>
            <a:t>Graceful degradation</a:t>
          </a:r>
          <a:endParaRPr lang="en-US" dirty="0"/>
        </a:p>
      </dgm:t>
    </dgm:pt>
    <dgm:pt modelId="{F4F2AAFA-9779-C346-99B1-FD454D1493BA}" type="parTrans" cxnId="{9762E1C6-AFF6-3F40-B278-EBCE095C7121}">
      <dgm:prSet/>
      <dgm:spPr/>
      <dgm:t>
        <a:bodyPr/>
        <a:lstStyle/>
        <a:p>
          <a:endParaRPr lang="en-US"/>
        </a:p>
      </dgm:t>
    </dgm:pt>
    <dgm:pt modelId="{D3EEA534-4527-A949-8D80-C0A92D185AF6}" type="sibTrans" cxnId="{9762E1C6-AFF6-3F40-B278-EBCE095C7121}">
      <dgm:prSet/>
      <dgm:spPr/>
      <dgm:t>
        <a:bodyPr/>
        <a:lstStyle/>
        <a:p>
          <a:endParaRPr lang="en-US"/>
        </a:p>
      </dgm:t>
    </dgm:pt>
    <dgm:pt modelId="{EFF69DF0-E7AE-6A46-B674-6D87719C2004}">
      <dgm:prSet/>
      <dgm:spPr/>
      <dgm:t>
        <a:bodyPr/>
        <a:lstStyle/>
        <a:p>
          <a:pPr rtl="0"/>
          <a:r>
            <a:rPr lang="en-US" dirty="0" smtClean="0"/>
            <a:t>Ignore faulty behavior</a:t>
          </a:r>
          <a:endParaRPr lang="en-US" dirty="0"/>
        </a:p>
      </dgm:t>
    </dgm:pt>
    <dgm:pt modelId="{1B733824-C024-BA44-AB97-722D24F5AB77}" type="parTrans" cxnId="{5C898004-C661-B24D-A31F-EB7D36A47EF4}">
      <dgm:prSet/>
      <dgm:spPr/>
      <dgm:t>
        <a:bodyPr/>
        <a:lstStyle/>
        <a:p>
          <a:endParaRPr lang="en-US"/>
        </a:p>
      </dgm:t>
    </dgm:pt>
    <dgm:pt modelId="{0E796BAB-A330-0442-A46B-4A0197DA4CCF}" type="sibTrans" cxnId="{5C898004-C661-B24D-A31F-EB7D36A47EF4}">
      <dgm:prSet/>
      <dgm:spPr/>
      <dgm:t>
        <a:bodyPr/>
        <a:lstStyle/>
        <a:p>
          <a:endParaRPr lang="en-US"/>
        </a:p>
      </dgm:t>
    </dgm:pt>
    <dgm:pt modelId="{155211C5-1FBB-A94A-A3C9-5595139B47FE}" type="pres">
      <dgm:prSet presAssocID="{E68DCA33-2541-1941-9F70-578EFF3E2D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CC5C2-3F23-B848-80DB-516192B94ABB}" type="pres">
      <dgm:prSet presAssocID="{6F7A43C8-1613-5146-B260-305905C5224C}" presName="composite" presStyleCnt="0"/>
      <dgm:spPr/>
      <dgm:t>
        <a:bodyPr/>
        <a:lstStyle/>
        <a:p>
          <a:endParaRPr lang="en-US"/>
        </a:p>
      </dgm:t>
    </dgm:pt>
    <dgm:pt modelId="{4C1AFFD6-9166-B149-A39D-BD6DD76B397D}" type="pres">
      <dgm:prSet presAssocID="{6F7A43C8-1613-5146-B260-305905C5224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12CC4-2075-9344-AC83-BB0CD2E42574}" type="pres">
      <dgm:prSet presAssocID="{6F7A43C8-1613-5146-B260-305905C5224C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62A57-8BE2-4749-B41B-8170E3EE2617}" type="pres">
      <dgm:prSet presAssocID="{D243DCA2-8E78-DD43-B3BB-8E390BBA1CC4}" presName="space" presStyleCnt="0"/>
      <dgm:spPr/>
      <dgm:t>
        <a:bodyPr/>
        <a:lstStyle/>
        <a:p>
          <a:endParaRPr lang="en-US"/>
        </a:p>
      </dgm:t>
    </dgm:pt>
    <dgm:pt modelId="{8F3F9977-9729-C243-BD11-71DA35B92D68}" type="pres">
      <dgm:prSet presAssocID="{57B159B9-A7EC-8B48-8836-EF8150CAA659}" presName="composite" presStyleCnt="0"/>
      <dgm:spPr/>
      <dgm:t>
        <a:bodyPr/>
        <a:lstStyle/>
        <a:p>
          <a:endParaRPr lang="en-US"/>
        </a:p>
      </dgm:t>
    </dgm:pt>
    <dgm:pt modelId="{17D27CE7-A238-B14B-A5DA-E1642280A3DB}" type="pres">
      <dgm:prSet presAssocID="{57B159B9-A7EC-8B48-8836-EF8150CAA65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A6B93-379F-7E4A-A85E-3A786EC0E68A}" type="pres">
      <dgm:prSet presAssocID="{57B159B9-A7EC-8B48-8836-EF8150CAA65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7C17E-535D-C64D-9E58-F415E742998D}" type="pres">
      <dgm:prSet presAssocID="{EE32331C-DA84-E246-A997-65F75CFE01B7}" presName="space" presStyleCnt="0"/>
      <dgm:spPr/>
      <dgm:t>
        <a:bodyPr/>
        <a:lstStyle/>
        <a:p>
          <a:endParaRPr lang="en-US"/>
        </a:p>
      </dgm:t>
    </dgm:pt>
    <dgm:pt modelId="{2B67A4FD-17E0-C04D-A7A5-472F56EE95CD}" type="pres">
      <dgm:prSet presAssocID="{E5D5A116-45A2-4E43-92BF-FF0EC911209F}" presName="composite" presStyleCnt="0"/>
      <dgm:spPr/>
      <dgm:t>
        <a:bodyPr/>
        <a:lstStyle/>
        <a:p>
          <a:endParaRPr lang="en-US"/>
        </a:p>
      </dgm:t>
    </dgm:pt>
    <dgm:pt modelId="{758A110A-D6E7-F948-A53A-0D09B1A57E28}" type="pres">
      <dgm:prSet presAssocID="{E5D5A116-45A2-4E43-92BF-FF0EC911209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4D19D-FDAA-314A-A26B-DC3C413F244D}" type="pres">
      <dgm:prSet presAssocID="{E5D5A116-45A2-4E43-92BF-FF0EC911209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AE7EF-16D5-1845-863E-3742C09D2F6E}" type="pres">
      <dgm:prSet presAssocID="{13FB2CDC-205C-1A4B-9055-6230C831E6BB}" presName="space" presStyleCnt="0"/>
      <dgm:spPr/>
      <dgm:t>
        <a:bodyPr/>
        <a:lstStyle/>
        <a:p>
          <a:endParaRPr lang="en-US"/>
        </a:p>
      </dgm:t>
    </dgm:pt>
    <dgm:pt modelId="{084B07D1-8AE3-8A4A-A51E-E5154E9A1AA4}" type="pres">
      <dgm:prSet presAssocID="{299A3A2F-BAF1-784D-B9E8-535A4EE210D0}" presName="composite" presStyleCnt="0"/>
      <dgm:spPr/>
      <dgm:t>
        <a:bodyPr/>
        <a:lstStyle/>
        <a:p>
          <a:endParaRPr lang="en-US"/>
        </a:p>
      </dgm:t>
    </dgm:pt>
    <dgm:pt modelId="{401FC1FC-FB6F-4041-8793-188BB57D3791}" type="pres">
      <dgm:prSet presAssocID="{299A3A2F-BAF1-784D-B9E8-535A4EE210D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58DE8-BD5B-2548-B270-E498C21AE64F}" type="pres">
      <dgm:prSet presAssocID="{299A3A2F-BAF1-784D-B9E8-535A4EE210D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C83B0D-6A1F-134B-BCD7-07FA7AB05A09}" type="presOf" srcId="{E2C43101-7A20-174E-B6F4-609BB56C8474}" destId="{CFE12CC4-2075-9344-AC83-BB0CD2E42574}" srcOrd="0" destOrd="4" presId="urn:microsoft.com/office/officeart/2005/8/layout/hList1"/>
    <dgm:cxn modelId="{3A01E584-2813-D041-8890-4301463E7AE5}" srcId="{E5D5A116-45A2-4E43-92BF-FF0EC911209F}" destId="{76BEE843-6610-0A44-8F80-F1043D731A7F}" srcOrd="3" destOrd="0" parTransId="{CE5FCEFC-1BF6-1B46-BD6E-F091EC09800E}" sibTransId="{5008552A-DC52-9B43-926A-11B5CC9822AD}"/>
    <dgm:cxn modelId="{B6939F1A-F4BD-384E-BDC4-0F4E5C4C4DFC}" srcId="{6F7A43C8-1613-5146-B260-305905C5224C}" destId="{A3DE7D37-3228-0C4F-BD79-B9385AB9BB2C}" srcOrd="6" destOrd="0" parTransId="{10103AE0-E481-294F-8396-614B5FCD0EB4}" sibTransId="{B06202D0-A1BB-4040-9B22-37C4864889AC}"/>
    <dgm:cxn modelId="{589BD696-4F58-2141-9AB8-65215DF32B29}" srcId="{6F7A43C8-1613-5146-B260-305905C5224C}" destId="{E2C43101-7A20-174E-B6F4-609BB56C8474}" srcOrd="4" destOrd="0" parTransId="{0D626786-A516-9B4C-B00C-893553FEA2CF}" sibTransId="{29E75E96-772B-B148-9C9B-A163070BF49E}"/>
    <dgm:cxn modelId="{D0B65318-ADF3-7C48-AE0C-895A98D707EA}" type="presOf" srcId="{BE4592ED-0B39-9C41-A151-CC58E059F081}" destId="{CFE12CC4-2075-9344-AC83-BB0CD2E42574}" srcOrd="0" destOrd="7" presId="urn:microsoft.com/office/officeart/2005/8/layout/hList1"/>
    <dgm:cxn modelId="{E29E8871-D44B-8046-942B-CA603BE48FA6}" type="presOf" srcId="{0D7AFF1C-A8E4-E046-85A6-0440B09BA12C}" destId="{CFE12CC4-2075-9344-AC83-BB0CD2E42574}" srcOrd="0" destOrd="0" presId="urn:microsoft.com/office/officeart/2005/8/layout/hList1"/>
    <dgm:cxn modelId="{19DF3D4A-C868-FB41-B88A-F0415E9D55EF}" srcId="{E5D5A116-45A2-4E43-92BF-FF0EC911209F}" destId="{DDC77C11-7C6B-1547-966D-505B2DF58937}" srcOrd="2" destOrd="0" parTransId="{FC8B7563-9CB9-8643-8E21-0F36EB08D541}" sibTransId="{30DDF8AC-7607-7C4B-B5A5-464274737FE8}"/>
    <dgm:cxn modelId="{4FA19497-D508-984E-AEE6-83F00F4614D0}" srcId="{57B159B9-A7EC-8B48-8836-EF8150CAA659}" destId="{0F74092C-E2E1-A14B-AB10-6B7524B59FF0}" srcOrd="3" destOrd="0" parTransId="{28E96EB7-FF3A-2143-9625-0CD922F9D150}" sibTransId="{CCE4A59C-164B-7A41-82AC-E61698D4CC06}"/>
    <dgm:cxn modelId="{EA341D57-90C8-224E-827E-2500FAB80433}" type="presOf" srcId="{76BEE843-6610-0A44-8F80-F1043D731A7F}" destId="{FCD4D19D-FDAA-314A-A26B-DC3C413F244D}" srcOrd="0" destOrd="3" presId="urn:microsoft.com/office/officeart/2005/8/layout/hList1"/>
    <dgm:cxn modelId="{9B121030-4710-0048-A497-0878E16895F7}" srcId="{E5D5A116-45A2-4E43-92BF-FF0EC911209F}" destId="{51F4A09D-C618-F242-BE19-D97AD95D71CA}" srcOrd="1" destOrd="0" parTransId="{09A1F4AC-B9CE-BD4F-9544-194F1740E921}" sibTransId="{B7513719-E090-4B42-8ADE-173E8042B205}"/>
    <dgm:cxn modelId="{77598582-8F2F-FB4D-B378-6FE701536F33}" type="presOf" srcId="{0F74092C-E2E1-A14B-AB10-6B7524B59FF0}" destId="{C5CA6B93-379F-7E4A-A85E-3A786EC0E68A}" srcOrd="0" destOrd="3" presId="urn:microsoft.com/office/officeart/2005/8/layout/hList1"/>
    <dgm:cxn modelId="{B784082E-96AA-564A-B418-42BF4F7B1F4E}" srcId="{6F7A43C8-1613-5146-B260-305905C5224C}" destId="{B2DBFF2A-B01D-F148-AF1C-93A3F3A63F97}" srcOrd="1" destOrd="0" parTransId="{4EA8658B-FCA3-5449-8F43-59520DD1CB55}" sibTransId="{5F8C9FAE-0B34-2241-9FB9-39382A2044D9}"/>
    <dgm:cxn modelId="{D911DCF9-A173-1F40-964C-548EAA1072EA}" srcId="{E5D5A116-45A2-4E43-92BF-FF0EC911209F}" destId="{5ABA4595-6D38-4B43-BC09-6AEC476D532A}" srcOrd="0" destOrd="0" parTransId="{C107A353-32F1-624B-97C4-156A04928191}" sibTransId="{DCAF8FDA-1534-CE43-A0CB-EF08E6B26B6F}"/>
    <dgm:cxn modelId="{A4660554-B5F7-554B-B7D4-62C2AD5161DE}" type="presOf" srcId="{DC21AB59-172A-F24A-95FB-5231A6F32276}" destId="{43A58DE8-BD5B-2548-B270-E498C21AE64F}" srcOrd="0" destOrd="4" presId="urn:microsoft.com/office/officeart/2005/8/layout/hList1"/>
    <dgm:cxn modelId="{D26EBFE8-AB5B-5845-BD29-84A8D5946724}" type="presOf" srcId="{E68DCA33-2541-1941-9F70-578EFF3E2DFE}" destId="{155211C5-1FBB-A94A-A3C9-5595139B47FE}" srcOrd="0" destOrd="0" presId="urn:microsoft.com/office/officeart/2005/8/layout/hList1"/>
    <dgm:cxn modelId="{060D9736-03C6-3F49-A441-14DB61A8989D}" srcId="{6F7A43C8-1613-5146-B260-305905C5224C}" destId="{BE4592ED-0B39-9C41-A151-CC58E059F081}" srcOrd="7" destOrd="0" parTransId="{25052AC7-97F3-2E42-9715-CC230B9753B5}" sibTransId="{D0A72F81-7651-9B4B-97A6-DF8C2BE0D162}"/>
    <dgm:cxn modelId="{66023E6D-71E6-B245-A630-D266E6B6F324}" type="presOf" srcId="{299A3A2F-BAF1-784D-B9E8-535A4EE210D0}" destId="{401FC1FC-FB6F-4041-8793-188BB57D3791}" srcOrd="0" destOrd="0" presId="urn:microsoft.com/office/officeart/2005/8/layout/hList1"/>
    <dgm:cxn modelId="{99A7BB1E-D6B2-6E46-9B8F-280D9CD073E2}" type="presOf" srcId="{133C85CC-08BC-894C-9103-C031222F1471}" destId="{43A58DE8-BD5B-2548-B270-E498C21AE64F}" srcOrd="0" destOrd="2" presId="urn:microsoft.com/office/officeart/2005/8/layout/hList1"/>
    <dgm:cxn modelId="{C0F36F17-2FE8-1E44-8A34-5AB120D2C16F}" type="presOf" srcId="{51F4A09D-C618-F242-BE19-D97AD95D71CA}" destId="{FCD4D19D-FDAA-314A-A26B-DC3C413F244D}" srcOrd="0" destOrd="1" presId="urn:microsoft.com/office/officeart/2005/8/layout/hList1"/>
    <dgm:cxn modelId="{5B321C17-2EF7-9A42-8821-27733EF04592}" srcId="{E68DCA33-2541-1941-9F70-578EFF3E2DFE}" destId="{299A3A2F-BAF1-784D-B9E8-535A4EE210D0}" srcOrd="3" destOrd="0" parTransId="{3A2E7860-B1A3-5B43-990B-2E60E51C8C65}" sibTransId="{C1ABA2A6-82A1-8D47-B8CB-D97C03937D96}"/>
    <dgm:cxn modelId="{EC66CC03-0041-C045-9BCF-A4B5F2CC70F6}" type="presOf" srcId="{E6E1C603-9A46-634C-9674-1C151BC57B3A}" destId="{CFE12CC4-2075-9344-AC83-BB0CD2E42574}" srcOrd="0" destOrd="5" presId="urn:microsoft.com/office/officeart/2005/8/layout/hList1"/>
    <dgm:cxn modelId="{BF9D2C12-7FFE-F04D-84D5-1C66808D99B0}" srcId="{6F7A43C8-1613-5146-B260-305905C5224C}" destId="{0D7AFF1C-A8E4-E046-85A6-0440B09BA12C}" srcOrd="0" destOrd="0" parTransId="{3C91D681-9A56-A842-AEEA-0DE616F3B451}" sibTransId="{76A89B5B-C346-0F49-92D6-FD68CA76EE64}"/>
    <dgm:cxn modelId="{38F54912-DA02-EF4D-9CA4-484B86E3C642}" srcId="{E5D5A116-45A2-4E43-92BF-FF0EC911209F}" destId="{CF00EDD3-785A-DE4C-BD2F-477DD6918EB5}" srcOrd="4" destOrd="0" parTransId="{5A49BF9B-57BE-FB4E-8BBA-2C54BEB89F2D}" sibTransId="{86338A13-2BD5-F74A-837F-7560060448C4}"/>
    <dgm:cxn modelId="{4F9E2126-862C-904D-980B-3256DFA92ECE}" srcId="{E68DCA33-2541-1941-9F70-578EFF3E2DFE}" destId="{E5D5A116-45A2-4E43-92BF-FF0EC911209F}" srcOrd="2" destOrd="0" parTransId="{3676FACC-05BC-AB4F-BFB1-C1972BBC03E2}" sibTransId="{13FB2CDC-205C-1A4B-9055-6230C831E6BB}"/>
    <dgm:cxn modelId="{86120A28-7DC6-674E-8712-89228FC8C5E0}" srcId="{299A3A2F-BAF1-784D-B9E8-535A4EE210D0}" destId="{D7D7787B-AB01-C744-8E5D-2BED08922757}" srcOrd="3" destOrd="0" parTransId="{EF9CD7A3-8E0E-0D4D-8807-7879DA5DA708}" sibTransId="{DB4E6707-D511-334B-AF5F-45AA6D6A269E}"/>
    <dgm:cxn modelId="{046E0162-B958-A548-A9B5-E656AAB94AE6}" type="presOf" srcId="{3BB7787B-8AC4-A14D-AAF7-E18BE4141DCA}" destId="{43A58DE8-BD5B-2548-B270-E498C21AE64F}" srcOrd="0" destOrd="5" presId="urn:microsoft.com/office/officeart/2005/8/layout/hList1"/>
    <dgm:cxn modelId="{3A8329B2-25C7-2147-A01A-B98EF9F0DA30}" type="presOf" srcId="{5ABA4595-6D38-4B43-BC09-6AEC476D532A}" destId="{FCD4D19D-FDAA-314A-A26B-DC3C413F244D}" srcOrd="0" destOrd="0" presId="urn:microsoft.com/office/officeart/2005/8/layout/hList1"/>
    <dgm:cxn modelId="{02200B4B-F639-3442-A67E-43D505F7A2C2}" type="presOf" srcId="{4440EE52-498A-F547-8BDF-E94D93AC619E}" destId="{FCD4D19D-FDAA-314A-A26B-DC3C413F244D}" srcOrd="0" destOrd="5" presId="urn:microsoft.com/office/officeart/2005/8/layout/hList1"/>
    <dgm:cxn modelId="{09A81B94-B948-604E-87E2-1368055BE3B9}" type="presOf" srcId="{651BA8AE-CDF0-364D-ABF9-B0C48F14E0E4}" destId="{CFE12CC4-2075-9344-AC83-BB0CD2E42574}" srcOrd="0" destOrd="3" presId="urn:microsoft.com/office/officeart/2005/8/layout/hList1"/>
    <dgm:cxn modelId="{46EB0992-9FD8-9E49-ABD5-1C363C84BDD4}" srcId="{E68DCA33-2541-1941-9F70-578EFF3E2DFE}" destId="{57B159B9-A7EC-8B48-8836-EF8150CAA659}" srcOrd="1" destOrd="0" parTransId="{0C655C8C-C959-7D47-BEB1-1AD6D58B388C}" sibTransId="{EE32331C-DA84-E246-A997-65F75CFE01B7}"/>
    <dgm:cxn modelId="{E9D6CCE3-CCD2-304B-8E37-DD61EC6920C4}" srcId="{57B159B9-A7EC-8B48-8836-EF8150CAA659}" destId="{CD3548C1-4F04-1848-8F9B-578FAFF6B03C}" srcOrd="0" destOrd="0" parTransId="{1F9A53F6-1527-2143-8E09-9206B0C84640}" sibTransId="{F8961999-E0D2-FB49-9CA4-90257764AB0C}"/>
    <dgm:cxn modelId="{5C898004-C661-B24D-A31F-EB7D36A47EF4}" srcId="{57B159B9-A7EC-8B48-8836-EF8150CAA659}" destId="{EFF69DF0-E7AE-6A46-B674-6D87719C2004}" srcOrd="5" destOrd="0" parTransId="{1B733824-C024-BA44-AB97-722D24F5AB77}" sibTransId="{0E796BAB-A330-0442-A46B-4A0197DA4CCF}"/>
    <dgm:cxn modelId="{4245CB0B-06F6-774F-AA7B-638DFAC42BFF}" type="presOf" srcId="{CD3548C1-4F04-1848-8F9B-578FAFF6B03C}" destId="{C5CA6B93-379F-7E4A-A85E-3A786EC0E68A}" srcOrd="0" destOrd="0" presId="urn:microsoft.com/office/officeart/2005/8/layout/hList1"/>
    <dgm:cxn modelId="{F9EB1D95-8656-1946-AC79-AA85F502EDD8}" type="presOf" srcId="{2A7D920F-A838-7F4D-AD3C-C7922274DEE8}" destId="{43A58DE8-BD5B-2548-B270-E498C21AE64F}" srcOrd="0" destOrd="1" presId="urn:microsoft.com/office/officeart/2005/8/layout/hList1"/>
    <dgm:cxn modelId="{4DB17479-A4DE-B843-BA19-B9C75FCCB47E}" type="presOf" srcId="{EF5E90C2-7B49-8242-BA17-C44B797C6D22}" destId="{C5CA6B93-379F-7E4A-A85E-3A786EC0E68A}" srcOrd="0" destOrd="2" presId="urn:microsoft.com/office/officeart/2005/8/layout/hList1"/>
    <dgm:cxn modelId="{05AF8F70-DF93-C443-8F94-FEBBD15FB9F2}" srcId="{E68DCA33-2541-1941-9F70-578EFF3E2DFE}" destId="{6F7A43C8-1613-5146-B260-305905C5224C}" srcOrd="0" destOrd="0" parTransId="{97A465FB-3A2A-2E4F-B58D-5C037DEEDB58}" sibTransId="{D243DCA2-8E78-DD43-B3BB-8E390BBA1CC4}"/>
    <dgm:cxn modelId="{42D186A0-3959-CB4E-A3F8-A2EAFC836D58}" type="presOf" srcId="{EFF69DF0-E7AE-6A46-B674-6D87719C2004}" destId="{C5CA6B93-379F-7E4A-A85E-3A786EC0E68A}" srcOrd="0" destOrd="5" presId="urn:microsoft.com/office/officeart/2005/8/layout/hList1"/>
    <dgm:cxn modelId="{6EA03513-6F92-0241-8C8C-C11C3CC8DA75}" type="presOf" srcId="{B2DBFF2A-B01D-F148-AF1C-93A3F3A63F97}" destId="{CFE12CC4-2075-9344-AC83-BB0CD2E42574}" srcOrd="0" destOrd="1" presId="urn:microsoft.com/office/officeart/2005/8/layout/hList1"/>
    <dgm:cxn modelId="{CA72C8BD-BE4E-9D48-AF74-C57014E792C4}" srcId="{6F7A43C8-1613-5146-B260-305905C5224C}" destId="{422F5C65-DFB2-CF45-9627-2FF030D9CEB2}" srcOrd="2" destOrd="0" parTransId="{055DD24A-CDBE-E24B-B247-27A2B15DDD62}" sibTransId="{6CE6CCDB-680A-0744-8007-AE8C022913FF}"/>
    <dgm:cxn modelId="{A9F4642C-3050-7B45-8E5E-FB708935B2C1}" type="presOf" srcId="{A3DE7D37-3228-0C4F-BD79-B9385AB9BB2C}" destId="{CFE12CC4-2075-9344-AC83-BB0CD2E42574}" srcOrd="0" destOrd="6" presId="urn:microsoft.com/office/officeart/2005/8/layout/hList1"/>
    <dgm:cxn modelId="{6A19D54C-D259-E04A-B595-0A64C83B4442}" type="presOf" srcId="{80EF2DD8-800A-6A47-8ADE-34F55B60F5B0}" destId="{43A58DE8-BD5B-2548-B270-E498C21AE64F}" srcOrd="0" destOrd="0" presId="urn:microsoft.com/office/officeart/2005/8/layout/hList1"/>
    <dgm:cxn modelId="{78B74152-67E9-7540-8EE1-53AEDAAC7195}" srcId="{299A3A2F-BAF1-784D-B9E8-535A4EE210D0}" destId="{3BB7787B-8AC4-A14D-AAF7-E18BE4141DCA}" srcOrd="5" destOrd="0" parTransId="{5BA1D617-9CC5-C641-93A6-21CFCF8145BE}" sibTransId="{C9F2FAC2-E90A-A442-9BD3-BDEBF5066D20}"/>
    <dgm:cxn modelId="{F7326988-B979-4F4C-B4EE-A3BC09C81642}" srcId="{299A3A2F-BAF1-784D-B9E8-535A4EE210D0}" destId="{133C85CC-08BC-894C-9103-C031222F1471}" srcOrd="2" destOrd="0" parTransId="{808782F9-ADCC-054B-BEBF-97F50F2A73BA}" sibTransId="{8452669E-7775-034D-9F56-A5752FE1CD71}"/>
    <dgm:cxn modelId="{9762E1C6-AFF6-3F40-B278-EBCE095C7121}" srcId="{57B159B9-A7EC-8B48-8836-EF8150CAA659}" destId="{9D9FFCC3-CCFE-2C47-A887-FB283A222152}" srcOrd="4" destOrd="0" parTransId="{F4F2AAFA-9779-C346-99B1-FD454D1493BA}" sibTransId="{D3EEA534-4527-A949-8D80-C0A92D185AF6}"/>
    <dgm:cxn modelId="{DB7244FE-BD0F-A743-9829-B7311CB700A8}" type="presOf" srcId="{6F7A43C8-1613-5146-B260-305905C5224C}" destId="{4C1AFFD6-9166-B149-A39D-BD6DD76B397D}" srcOrd="0" destOrd="0" presId="urn:microsoft.com/office/officeart/2005/8/layout/hList1"/>
    <dgm:cxn modelId="{F3C4AEB3-C4F1-484E-8B99-6681DAA0C03C}" type="presOf" srcId="{99A77A9D-4B1F-D844-A273-76E476C74169}" destId="{FCD4D19D-FDAA-314A-A26B-DC3C413F244D}" srcOrd="0" destOrd="6" presId="urn:microsoft.com/office/officeart/2005/8/layout/hList1"/>
    <dgm:cxn modelId="{A93E8F9A-E396-D74B-9DB2-B329E634D79C}" type="presOf" srcId="{CF00EDD3-785A-DE4C-BD2F-477DD6918EB5}" destId="{FCD4D19D-FDAA-314A-A26B-DC3C413F244D}" srcOrd="0" destOrd="4" presId="urn:microsoft.com/office/officeart/2005/8/layout/hList1"/>
    <dgm:cxn modelId="{2453E8EE-6936-0846-96F5-ECC8832AA2BE}" srcId="{6F7A43C8-1613-5146-B260-305905C5224C}" destId="{E6E1C603-9A46-634C-9674-1C151BC57B3A}" srcOrd="5" destOrd="0" parTransId="{9BCBDE1D-DDDC-B442-95DE-FA71BF3820C8}" sibTransId="{61C1F206-82B9-654A-BBC2-C79D88597D49}"/>
    <dgm:cxn modelId="{A9C6A510-C4A3-6040-AC0C-688DEBE27F15}" type="presOf" srcId="{422F5C65-DFB2-CF45-9627-2FF030D9CEB2}" destId="{CFE12CC4-2075-9344-AC83-BB0CD2E42574}" srcOrd="0" destOrd="2" presId="urn:microsoft.com/office/officeart/2005/8/layout/hList1"/>
    <dgm:cxn modelId="{3471BD0A-17C8-C44E-A413-EE520020CED7}" type="presOf" srcId="{F8CC08CD-7A8C-1643-B901-EDBB154A3793}" destId="{C5CA6B93-379F-7E4A-A85E-3A786EC0E68A}" srcOrd="0" destOrd="1" presId="urn:microsoft.com/office/officeart/2005/8/layout/hList1"/>
    <dgm:cxn modelId="{19297536-F952-2544-B745-A1F680473DF3}" srcId="{57B159B9-A7EC-8B48-8836-EF8150CAA659}" destId="{EF5E90C2-7B49-8242-BA17-C44B797C6D22}" srcOrd="2" destOrd="0" parTransId="{21AC1E56-F495-7A42-A7B3-39AD3FF74CAD}" sibTransId="{363160A5-7141-1B48-907B-783E96E8CAB4}"/>
    <dgm:cxn modelId="{40712D47-FEB6-4D40-BE5A-EA196A0ABD35}" srcId="{299A3A2F-BAF1-784D-B9E8-535A4EE210D0}" destId="{DC21AB59-172A-F24A-95FB-5231A6F32276}" srcOrd="4" destOrd="0" parTransId="{129EA911-783B-5D47-B668-9E3C426284ED}" sibTransId="{3AEA1DF7-DCCB-F742-B54A-AE4CF167C3AA}"/>
    <dgm:cxn modelId="{D7B901FF-EEEE-D94A-863D-34D6D3566A39}" srcId="{57B159B9-A7EC-8B48-8836-EF8150CAA659}" destId="{F8CC08CD-7A8C-1643-B901-EDBB154A3793}" srcOrd="1" destOrd="0" parTransId="{7BBFD67A-7CA9-4142-AB69-7D18C8205C32}" sibTransId="{229546C6-6B07-F04A-B2D8-0A79A508B39E}"/>
    <dgm:cxn modelId="{03D3DFC5-B0A5-594D-A45A-51BD3742FAF4}" type="presOf" srcId="{D7D7787B-AB01-C744-8E5D-2BED08922757}" destId="{43A58DE8-BD5B-2548-B270-E498C21AE64F}" srcOrd="0" destOrd="3" presId="urn:microsoft.com/office/officeart/2005/8/layout/hList1"/>
    <dgm:cxn modelId="{19A1D5B5-7D06-2040-82ED-066F4DFD08C3}" type="presOf" srcId="{E5D5A116-45A2-4E43-92BF-FF0EC911209F}" destId="{758A110A-D6E7-F948-A53A-0D09B1A57E28}" srcOrd="0" destOrd="0" presId="urn:microsoft.com/office/officeart/2005/8/layout/hList1"/>
    <dgm:cxn modelId="{1570A907-8153-8641-A908-F4F7A80FAA56}" srcId="{E5D5A116-45A2-4E43-92BF-FF0EC911209F}" destId="{4440EE52-498A-F547-8BDF-E94D93AC619E}" srcOrd="5" destOrd="0" parTransId="{595C09D8-8277-9D4E-9F1F-3F81C4758F7A}" sibTransId="{3AECFA53-8649-524D-ADB9-C527A9E7A225}"/>
    <dgm:cxn modelId="{806AF963-A013-7D44-BF15-9C2125B8476C}" type="presOf" srcId="{57B159B9-A7EC-8B48-8836-EF8150CAA659}" destId="{17D27CE7-A238-B14B-A5DA-E1642280A3DB}" srcOrd="0" destOrd="0" presId="urn:microsoft.com/office/officeart/2005/8/layout/hList1"/>
    <dgm:cxn modelId="{5F2C10DB-49B0-A64C-8792-BABAE40D5C58}" srcId="{6F7A43C8-1613-5146-B260-305905C5224C}" destId="{651BA8AE-CDF0-364D-ABF9-B0C48F14E0E4}" srcOrd="3" destOrd="0" parTransId="{E88C5506-F399-5D45-956D-1A223FF35A95}" sibTransId="{7F4BFF73-0C48-EE41-9E11-894120DC6459}"/>
    <dgm:cxn modelId="{FB874B21-C1EB-8142-926E-F4EECE6BD268}" type="presOf" srcId="{DDC77C11-7C6B-1547-966D-505B2DF58937}" destId="{FCD4D19D-FDAA-314A-A26B-DC3C413F244D}" srcOrd="0" destOrd="2" presId="urn:microsoft.com/office/officeart/2005/8/layout/hList1"/>
    <dgm:cxn modelId="{D08CC0E1-A8FD-8D47-BAF0-107EDAFBBBD5}" type="presOf" srcId="{9D9FFCC3-CCFE-2C47-A887-FB283A222152}" destId="{C5CA6B93-379F-7E4A-A85E-3A786EC0E68A}" srcOrd="0" destOrd="4" presId="urn:microsoft.com/office/officeart/2005/8/layout/hList1"/>
    <dgm:cxn modelId="{AA0D6658-382E-C24B-8E68-F9DDDB7E8D68}" srcId="{E5D5A116-45A2-4E43-92BF-FF0EC911209F}" destId="{99A77A9D-4B1F-D844-A273-76E476C74169}" srcOrd="6" destOrd="0" parTransId="{FF3B574C-8DAE-3A48-80B7-722A672E8F4A}" sibTransId="{C6D25CCF-CF45-8446-80DD-A92973676DA6}"/>
    <dgm:cxn modelId="{5BDC0177-2B1D-3A4D-A2BB-990F3E60B10B}" srcId="{299A3A2F-BAF1-784D-B9E8-535A4EE210D0}" destId="{2A7D920F-A838-7F4D-AD3C-C7922274DEE8}" srcOrd="1" destOrd="0" parTransId="{076595E6-295A-6F42-AC15-AD8D1F674F97}" sibTransId="{4801160D-85DD-8544-AEEC-6B86DBC5E3DD}"/>
    <dgm:cxn modelId="{9D347955-9280-BE45-9865-28A025A8ABC2}" srcId="{299A3A2F-BAF1-784D-B9E8-535A4EE210D0}" destId="{80EF2DD8-800A-6A47-8ADE-34F55B60F5B0}" srcOrd="0" destOrd="0" parTransId="{CE84B7BA-1EA6-5D4E-8736-F5B64055AD4B}" sibTransId="{F90FCE66-C9B0-B74C-8BE8-61A1DDD2D5C9}"/>
    <dgm:cxn modelId="{EB968D4D-2657-B94E-AF68-530FAB1E2FDB}" type="presParOf" srcId="{155211C5-1FBB-A94A-A3C9-5595139B47FE}" destId="{004CC5C2-3F23-B848-80DB-516192B94ABB}" srcOrd="0" destOrd="0" presId="urn:microsoft.com/office/officeart/2005/8/layout/hList1"/>
    <dgm:cxn modelId="{0FBE2ACA-8E55-BF48-987D-AE9BA70D1293}" type="presParOf" srcId="{004CC5C2-3F23-B848-80DB-516192B94ABB}" destId="{4C1AFFD6-9166-B149-A39D-BD6DD76B397D}" srcOrd="0" destOrd="0" presId="urn:microsoft.com/office/officeart/2005/8/layout/hList1"/>
    <dgm:cxn modelId="{E86E833A-BAEA-3445-A14C-09BC2CB5F9D3}" type="presParOf" srcId="{004CC5C2-3F23-B848-80DB-516192B94ABB}" destId="{CFE12CC4-2075-9344-AC83-BB0CD2E42574}" srcOrd="1" destOrd="0" presId="urn:microsoft.com/office/officeart/2005/8/layout/hList1"/>
    <dgm:cxn modelId="{777F892E-4D5F-EB4C-A098-85BA2037F9E8}" type="presParOf" srcId="{155211C5-1FBB-A94A-A3C9-5595139B47FE}" destId="{D8862A57-8BE2-4749-B41B-8170E3EE2617}" srcOrd="1" destOrd="0" presId="urn:microsoft.com/office/officeart/2005/8/layout/hList1"/>
    <dgm:cxn modelId="{D8E9C243-4369-DC44-B930-8190B72A22FA}" type="presParOf" srcId="{155211C5-1FBB-A94A-A3C9-5595139B47FE}" destId="{8F3F9977-9729-C243-BD11-71DA35B92D68}" srcOrd="2" destOrd="0" presId="urn:microsoft.com/office/officeart/2005/8/layout/hList1"/>
    <dgm:cxn modelId="{DF16BEC1-E5C2-2240-93AE-0F6DCE567A8F}" type="presParOf" srcId="{8F3F9977-9729-C243-BD11-71DA35B92D68}" destId="{17D27CE7-A238-B14B-A5DA-E1642280A3DB}" srcOrd="0" destOrd="0" presId="urn:microsoft.com/office/officeart/2005/8/layout/hList1"/>
    <dgm:cxn modelId="{E2BC3D41-3F9E-4D4E-975A-5E1C68B8BA42}" type="presParOf" srcId="{8F3F9977-9729-C243-BD11-71DA35B92D68}" destId="{C5CA6B93-379F-7E4A-A85E-3A786EC0E68A}" srcOrd="1" destOrd="0" presId="urn:microsoft.com/office/officeart/2005/8/layout/hList1"/>
    <dgm:cxn modelId="{94F8B1F6-65D9-124C-9890-46ECE3CED209}" type="presParOf" srcId="{155211C5-1FBB-A94A-A3C9-5595139B47FE}" destId="{1D87C17E-535D-C64D-9E58-F415E742998D}" srcOrd="3" destOrd="0" presId="urn:microsoft.com/office/officeart/2005/8/layout/hList1"/>
    <dgm:cxn modelId="{3F7927F9-6FEF-5B41-BDB2-4BFDC9E7DEF0}" type="presParOf" srcId="{155211C5-1FBB-A94A-A3C9-5595139B47FE}" destId="{2B67A4FD-17E0-C04D-A7A5-472F56EE95CD}" srcOrd="4" destOrd="0" presId="urn:microsoft.com/office/officeart/2005/8/layout/hList1"/>
    <dgm:cxn modelId="{D0A4870D-5A6D-8B43-8C6E-153EBA7C2305}" type="presParOf" srcId="{2B67A4FD-17E0-C04D-A7A5-472F56EE95CD}" destId="{758A110A-D6E7-F948-A53A-0D09B1A57E28}" srcOrd="0" destOrd="0" presId="urn:microsoft.com/office/officeart/2005/8/layout/hList1"/>
    <dgm:cxn modelId="{574FF3C2-BCDF-8341-853F-372A9E9D405B}" type="presParOf" srcId="{2B67A4FD-17E0-C04D-A7A5-472F56EE95CD}" destId="{FCD4D19D-FDAA-314A-A26B-DC3C413F244D}" srcOrd="1" destOrd="0" presId="urn:microsoft.com/office/officeart/2005/8/layout/hList1"/>
    <dgm:cxn modelId="{52A9A8F3-6CF2-5B42-9144-2C5A75AD4475}" type="presParOf" srcId="{155211C5-1FBB-A94A-A3C9-5595139B47FE}" destId="{527AE7EF-16D5-1845-863E-3742C09D2F6E}" srcOrd="5" destOrd="0" presId="urn:microsoft.com/office/officeart/2005/8/layout/hList1"/>
    <dgm:cxn modelId="{21880CBA-361D-9848-A1E1-C077809DD864}" type="presParOf" srcId="{155211C5-1FBB-A94A-A3C9-5595139B47FE}" destId="{084B07D1-8AE3-8A4A-A51E-E5154E9A1AA4}" srcOrd="6" destOrd="0" presId="urn:microsoft.com/office/officeart/2005/8/layout/hList1"/>
    <dgm:cxn modelId="{B9FA2D2B-601B-C24B-B42C-FA30366F345B}" type="presParOf" srcId="{084B07D1-8AE3-8A4A-A51E-E5154E9A1AA4}" destId="{401FC1FC-FB6F-4041-8793-188BB57D3791}" srcOrd="0" destOrd="0" presId="urn:microsoft.com/office/officeart/2005/8/layout/hList1"/>
    <dgm:cxn modelId="{9F4FBFF5-C74D-5F43-94B8-68F49A787738}" type="presParOf" srcId="{084B07D1-8AE3-8A4A-A51E-E5154E9A1AA4}" destId="{43A58DE8-BD5B-2548-B270-E498C21AE6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4085F-C64C-4C18-9D25-DD5486E5045C}">
      <dsp:nvSpPr>
        <dsp:cNvPr id="0" name=""/>
        <dsp:cNvSpPr/>
      </dsp:nvSpPr>
      <dsp:spPr>
        <a:xfrm>
          <a:off x="6278426" y="354206"/>
          <a:ext cx="1006040" cy="10062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61BE-341F-4E44-8D44-A547C0BAEEEA}">
      <dsp:nvSpPr>
        <dsp:cNvPr id="0" name=""/>
        <dsp:cNvSpPr/>
      </dsp:nvSpPr>
      <dsp:spPr>
        <a:xfrm>
          <a:off x="6314045" y="382914"/>
          <a:ext cx="939233" cy="9391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</a:t>
          </a:r>
          <a:endParaRPr lang="en-US" sz="1800" kern="1200" dirty="0"/>
        </a:p>
      </dsp:txBody>
      <dsp:txXfrm>
        <a:off x="6448314" y="517101"/>
        <a:ext cx="670693" cy="670759"/>
      </dsp:txXfrm>
    </dsp:sp>
    <dsp:sp modelId="{5480802A-24E2-4BA7-BEE0-2A2A5B6D8EB0}">
      <dsp:nvSpPr>
        <dsp:cNvPr id="0" name=""/>
        <dsp:cNvSpPr/>
      </dsp:nvSpPr>
      <dsp:spPr>
        <a:xfrm>
          <a:off x="5591685" y="1371600"/>
          <a:ext cx="2923166" cy="40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event that occurs when the delivered service deviates from correct service</a:t>
          </a:r>
          <a:endParaRPr lang="en-US" sz="1400" kern="1200" dirty="0"/>
        </a:p>
      </dsp:txBody>
      <dsp:txXfrm>
        <a:off x="5591685" y="1371600"/>
        <a:ext cx="2923166" cy="403017"/>
      </dsp:txXfrm>
    </dsp:sp>
    <dsp:sp modelId="{2D9D1B8B-1591-4F41-859D-4B25F4EC696C}">
      <dsp:nvSpPr>
        <dsp:cNvPr id="0" name=""/>
        <dsp:cNvSpPr/>
      </dsp:nvSpPr>
      <dsp:spPr>
        <a:xfrm rot="2700000">
          <a:off x="3354056" y="310736"/>
          <a:ext cx="1003617" cy="100361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9AC90-C4B4-4536-8CBA-21A9C270BF63}">
      <dsp:nvSpPr>
        <dsp:cNvPr id="0" name=""/>
        <dsp:cNvSpPr/>
      </dsp:nvSpPr>
      <dsp:spPr>
        <a:xfrm>
          <a:off x="3386282" y="343066"/>
          <a:ext cx="939233" cy="9391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</a:t>
          </a:r>
          <a:endParaRPr lang="en-US" sz="1800" kern="1200" dirty="0"/>
        </a:p>
      </dsp:txBody>
      <dsp:txXfrm>
        <a:off x="3520552" y="477253"/>
        <a:ext cx="670693" cy="670759"/>
      </dsp:txXfrm>
    </dsp:sp>
    <dsp:sp modelId="{E1E65BE4-27D7-4AD5-8F12-A332BE02449B}">
      <dsp:nvSpPr>
        <dsp:cNvPr id="0" name=""/>
        <dsp:cNvSpPr/>
      </dsp:nvSpPr>
      <dsp:spPr>
        <a:xfrm>
          <a:off x="2385820" y="1334285"/>
          <a:ext cx="2940157" cy="55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Part of the system’s total state that can leads to failure</a:t>
          </a:r>
          <a:endParaRPr lang="en-US" sz="1400" kern="1200" dirty="0"/>
        </a:p>
      </dsp:txBody>
      <dsp:txXfrm>
        <a:off x="2385820" y="1334285"/>
        <a:ext cx="2940157" cy="551579"/>
      </dsp:txXfrm>
    </dsp:sp>
    <dsp:sp modelId="{5382C040-C8C9-45EB-875C-CC276147F280}">
      <dsp:nvSpPr>
        <dsp:cNvPr id="0" name=""/>
        <dsp:cNvSpPr/>
      </dsp:nvSpPr>
      <dsp:spPr>
        <a:xfrm rot="2700000">
          <a:off x="847503" y="198932"/>
          <a:ext cx="1227224" cy="1227224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A065-F72C-4029-840A-FB54982F3334}">
      <dsp:nvSpPr>
        <dsp:cNvPr id="0" name=""/>
        <dsp:cNvSpPr/>
      </dsp:nvSpPr>
      <dsp:spPr>
        <a:xfrm>
          <a:off x="991469" y="343066"/>
          <a:ext cx="939233" cy="9391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</a:t>
          </a:r>
          <a:endParaRPr lang="en-US" sz="1800" kern="1200" dirty="0"/>
        </a:p>
      </dsp:txBody>
      <dsp:txXfrm>
        <a:off x="1125738" y="477253"/>
        <a:ext cx="670693" cy="670759"/>
      </dsp:txXfrm>
    </dsp:sp>
    <dsp:sp modelId="{08E22A64-3FE7-45B5-9AD1-5534E48FA6F1}">
      <dsp:nvSpPr>
        <dsp:cNvPr id="0" name=""/>
        <dsp:cNvSpPr/>
      </dsp:nvSpPr>
      <dsp:spPr>
        <a:xfrm>
          <a:off x="65643" y="1297319"/>
          <a:ext cx="2099966" cy="55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Hypothesized cause of error in the software</a:t>
          </a:r>
          <a:endParaRPr lang="en-US" sz="1400" kern="1200" dirty="0"/>
        </a:p>
      </dsp:txBody>
      <dsp:txXfrm>
        <a:off x="65643" y="1297319"/>
        <a:ext cx="2099966" cy="55157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1AFFD6-9166-B149-A39D-BD6DD76B397D}">
      <dsp:nvSpPr>
        <dsp:cNvPr id="0" name=""/>
        <dsp:cNvSpPr/>
      </dsp:nvSpPr>
      <dsp:spPr>
        <a:xfrm>
          <a:off x="3266" y="134630"/>
          <a:ext cx="196386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Fault detection</a:t>
          </a:r>
          <a:endParaRPr lang="en-US" sz="1700" kern="1200" dirty="0"/>
        </a:p>
      </dsp:txBody>
      <dsp:txXfrm>
        <a:off x="3266" y="134630"/>
        <a:ext cx="1963861" cy="489600"/>
      </dsp:txXfrm>
    </dsp:sp>
    <dsp:sp modelId="{CFE12CC4-2075-9344-AC83-BB0CD2E42574}">
      <dsp:nvSpPr>
        <dsp:cNvPr id="0" name=""/>
        <dsp:cNvSpPr/>
      </dsp:nvSpPr>
      <dsp:spPr>
        <a:xfrm>
          <a:off x="3266" y="624230"/>
          <a:ext cx="1963861" cy="442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Ping/echo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Heartbeat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Timestamp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sanity check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Condition monitoring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Voting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Exception Detection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Self-test</a:t>
          </a:r>
          <a:endParaRPr lang="en-US" sz="1700" kern="1200" dirty="0"/>
        </a:p>
      </dsp:txBody>
      <dsp:txXfrm>
        <a:off x="3266" y="624230"/>
        <a:ext cx="1963861" cy="4422739"/>
      </dsp:txXfrm>
    </dsp:sp>
    <dsp:sp modelId="{17D27CE7-A238-B14B-A5DA-E1642280A3DB}">
      <dsp:nvSpPr>
        <dsp:cNvPr id="0" name=""/>
        <dsp:cNvSpPr/>
      </dsp:nvSpPr>
      <dsp:spPr>
        <a:xfrm>
          <a:off x="2242068" y="134630"/>
          <a:ext cx="196386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Error Masking</a:t>
          </a:r>
          <a:endParaRPr lang="en-US" sz="1700" kern="1200" dirty="0"/>
        </a:p>
      </dsp:txBody>
      <dsp:txXfrm>
        <a:off x="2242068" y="134630"/>
        <a:ext cx="1963861" cy="489600"/>
      </dsp:txXfrm>
    </dsp:sp>
    <dsp:sp modelId="{C5CA6B93-379F-7E4A-A85E-3A786EC0E68A}">
      <dsp:nvSpPr>
        <dsp:cNvPr id="0" name=""/>
        <dsp:cNvSpPr/>
      </dsp:nvSpPr>
      <dsp:spPr>
        <a:xfrm>
          <a:off x="2242068" y="624230"/>
          <a:ext cx="1963861" cy="442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Active redundancy (Hot)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Passive redundancy (Warm)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Spare (Cold)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Exception handling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Graceful degradation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Ignore faulty behavior</a:t>
          </a:r>
          <a:endParaRPr lang="en-US" sz="1700" kern="1200" dirty="0"/>
        </a:p>
      </dsp:txBody>
      <dsp:txXfrm>
        <a:off x="2242068" y="624230"/>
        <a:ext cx="1963861" cy="4422739"/>
      </dsp:txXfrm>
    </dsp:sp>
    <dsp:sp modelId="{758A110A-D6E7-F948-A53A-0D09B1A57E28}">
      <dsp:nvSpPr>
        <dsp:cNvPr id="0" name=""/>
        <dsp:cNvSpPr/>
      </dsp:nvSpPr>
      <dsp:spPr>
        <a:xfrm>
          <a:off x="4480870" y="134630"/>
          <a:ext cx="196386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Recover From Fault</a:t>
          </a:r>
          <a:endParaRPr lang="en-US" sz="1700" kern="1200" dirty="0"/>
        </a:p>
      </dsp:txBody>
      <dsp:txXfrm>
        <a:off x="4480870" y="134630"/>
        <a:ext cx="1963861" cy="489600"/>
      </dsp:txXfrm>
    </dsp:sp>
    <dsp:sp modelId="{FCD4D19D-FDAA-314A-A26B-DC3C413F244D}">
      <dsp:nvSpPr>
        <dsp:cNvPr id="0" name=""/>
        <dsp:cNvSpPr/>
      </dsp:nvSpPr>
      <dsp:spPr>
        <a:xfrm>
          <a:off x="4480870" y="624230"/>
          <a:ext cx="1963861" cy="442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Rollback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Retry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Reconfiguration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Shadow operation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State resynchronization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Escalating restart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Nonstop forwarding</a:t>
          </a:r>
          <a:endParaRPr lang="en-US" sz="1700" kern="1200" dirty="0"/>
        </a:p>
      </dsp:txBody>
      <dsp:txXfrm>
        <a:off x="4480870" y="624230"/>
        <a:ext cx="1963861" cy="4422739"/>
      </dsp:txXfrm>
    </dsp:sp>
    <dsp:sp modelId="{401FC1FC-FB6F-4041-8793-188BB57D3791}">
      <dsp:nvSpPr>
        <dsp:cNvPr id="0" name=""/>
        <dsp:cNvSpPr/>
      </dsp:nvSpPr>
      <dsp:spPr>
        <a:xfrm>
          <a:off x="6719672" y="134630"/>
          <a:ext cx="196386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Fault prevention</a:t>
          </a:r>
          <a:endParaRPr lang="en-US" sz="1700" kern="1200" dirty="0"/>
        </a:p>
      </dsp:txBody>
      <dsp:txXfrm>
        <a:off x="6719672" y="134630"/>
        <a:ext cx="1963861" cy="489600"/>
      </dsp:txXfrm>
    </dsp:sp>
    <dsp:sp modelId="{43A58DE8-BD5B-2548-B270-E498C21AE64F}">
      <dsp:nvSpPr>
        <dsp:cNvPr id="0" name=""/>
        <dsp:cNvSpPr/>
      </dsp:nvSpPr>
      <dsp:spPr>
        <a:xfrm>
          <a:off x="6719672" y="624230"/>
          <a:ext cx="1963861" cy="442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Removal of a component to prevent anticipated failure– auto/manual reboot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 transaction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Software upgrade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Predictive model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Process monitor- that can detect, remove and restart faulty process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Exception prevention</a:t>
          </a:r>
          <a:endParaRPr lang="en-US" sz="1700" kern="1200" dirty="0"/>
        </a:p>
      </dsp:txBody>
      <dsp:txXfrm>
        <a:off x="6719672" y="624230"/>
        <a:ext cx="1963861" cy="442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#2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39D-24F2-4D51-B76B-A8077CD65FB8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B8B4-5152-46B6-BE8C-41F055EE686F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B123-3333-4AA8-B376-39BB758B3121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87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498125FC-367D-6442-980E-FE406DFFB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5C85-A48B-47CE-BE65-E87B3CC809B3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C959-E8FD-4F98-B61A-9C7FE42E3770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AFCF-668A-4C5E-8428-0BDF980ADCDF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F673-6D6D-4880-B41D-DD69D715BB78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2811-ECAA-4530-A986-AA7D765ABF0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771F4-998A-45BF-9003-D95EE5FDBC0A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5113-A21F-4B4C-99B1-01A8CFCF9546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80BADF-7D63-4AB0-B1F9-9AD99337E28A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2.doc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4.2):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Availability and Its Tactics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Jan 20,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Tactics- 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400" dirty="0" smtClean="0"/>
              <a:t>Ping</a:t>
            </a:r>
          </a:p>
          <a:p>
            <a:pPr lvl="1"/>
            <a:r>
              <a:rPr lang="en-US" sz="2000" dirty="0" smtClean="0"/>
              <a:t>Client (or fault-detector) pings the server and gets response back</a:t>
            </a:r>
          </a:p>
          <a:p>
            <a:pPr lvl="1"/>
            <a:r>
              <a:rPr lang="en-US" sz="2000" dirty="0" smtClean="0"/>
              <a:t>To avoid less communication bandwidth- use hierarchy of fault-detectors, the lowest one shares the same h/w as the server</a:t>
            </a:r>
          </a:p>
          <a:p>
            <a:r>
              <a:rPr lang="en-US" sz="2400" dirty="0" smtClean="0"/>
              <a:t>Heartbeat</a:t>
            </a:r>
          </a:p>
          <a:p>
            <a:pPr lvl="1"/>
            <a:r>
              <a:rPr lang="en-US" sz="2000" dirty="0" smtClean="0"/>
              <a:t>Server periodically sends a signal </a:t>
            </a:r>
          </a:p>
          <a:p>
            <a:pPr lvl="1"/>
            <a:r>
              <a:rPr lang="en-US" sz="2000" dirty="0" smtClean="0"/>
              <a:t>Listeners listen for such heartbeat. Failure of heartbeat means that the server is dead</a:t>
            </a:r>
          </a:p>
          <a:p>
            <a:pPr lvl="1"/>
            <a:r>
              <a:rPr lang="en-US" sz="2000" dirty="0" smtClean="0"/>
              <a:t>Signal can have data (ATM sending the last </a:t>
            </a:r>
            <a:r>
              <a:rPr lang="en-US" sz="2000" dirty="0" err="1" smtClean="0"/>
              <a:t>txn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Exception Detection</a:t>
            </a:r>
          </a:p>
          <a:p>
            <a:pPr lvl="1"/>
            <a:r>
              <a:rPr lang="en-US" sz="2000" dirty="0" smtClean="0"/>
              <a:t>Adding an Exception handler means error masking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D0EB1B-2893-478E-B084-94213CF5432A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73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details-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400" dirty="0" smtClean="0"/>
              <a:t>Each node implements a lightweight process called heartbeat daemon that periodically (say 10 sec) sends heartbeat message to the master node.</a:t>
            </a:r>
          </a:p>
          <a:p>
            <a:r>
              <a:rPr lang="en-US" sz="2400" dirty="0" smtClean="0"/>
              <a:t>If master receives heartbeat from a node from both connections (a node is connected redundantly for fault-tolerance), everything is ok</a:t>
            </a:r>
          </a:p>
          <a:p>
            <a:r>
              <a:rPr lang="en-US" sz="2400" dirty="0" smtClean="0"/>
              <a:t>If it gets from one connections, it reports that one of the network connection is faulty</a:t>
            </a:r>
          </a:p>
          <a:p>
            <a:r>
              <a:rPr lang="en-US" sz="2400" dirty="0" smtClean="0"/>
              <a:t>If it does not get any heartbeat, it reports that the node is dead (assuming that the master gets heartbeat from other nodes) </a:t>
            </a:r>
          </a:p>
          <a:p>
            <a:r>
              <a:rPr lang="en-US" sz="2400" dirty="0" smtClean="0"/>
              <a:t>Trick: Often heartbeat signal has a payload (say resource utilization info of that node)</a:t>
            </a:r>
          </a:p>
          <a:p>
            <a:pPr lvl="1"/>
            <a:r>
              <a:rPr lang="en-US" sz="2000" dirty="0" err="1" smtClean="0"/>
              <a:t>Hadoop</a:t>
            </a:r>
            <a:r>
              <a:rPr lang="en-US" sz="2000" dirty="0" smtClean="0"/>
              <a:t> </a:t>
            </a:r>
            <a:r>
              <a:rPr lang="en-US" sz="2000" dirty="0" err="1" smtClean="0"/>
              <a:t>NameNode</a:t>
            </a:r>
            <a:r>
              <a:rPr lang="en-US" sz="2000" dirty="0" smtClean="0"/>
              <a:t> uses this trick to understand the progress of the job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Timer and </a:t>
            </a:r>
            <a:r>
              <a:rPr lang="en-US" sz="2400" dirty="0" err="1" smtClean="0"/>
              <a:t>Timestamping</a:t>
            </a:r>
            <a:endParaRPr lang="en-US" sz="2400" dirty="0" smtClean="0"/>
          </a:p>
          <a:p>
            <a:pPr lvl="1"/>
            <a:r>
              <a:rPr lang="en-US" sz="2000" dirty="0" smtClean="0"/>
              <a:t>If the running process does not reset the timer periodically, the timer triggers off and announces failure</a:t>
            </a:r>
          </a:p>
          <a:p>
            <a:pPr lvl="1"/>
            <a:r>
              <a:rPr lang="en-US" sz="2000" dirty="0" err="1" smtClean="0"/>
              <a:t>Timestamping</a:t>
            </a:r>
            <a:r>
              <a:rPr lang="en-US" sz="2000" dirty="0" smtClean="0"/>
              <a:t>: assigns a timestamp (can be a count, based on the local clock) with a message in a decentralized message passing system. Used to detect inconsistency</a:t>
            </a:r>
          </a:p>
          <a:p>
            <a:r>
              <a:rPr lang="en-US" sz="2400" dirty="0" smtClean="0"/>
              <a:t>Voting (TMR)</a:t>
            </a:r>
          </a:p>
          <a:p>
            <a:pPr lvl="1"/>
            <a:r>
              <a:rPr lang="en-US" sz="2000" dirty="0" smtClean="0"/>
              <a:t>Three identical copies of a module are connected to a voting system which compares outputs from all the three components. If there is an inconsistency in their outputs when subjected to the same input, the voting system reports error/inconsistency</a:t>
            </a:r>
          </a:p>
          <a:p>
            <a:pPr lvl="1"/>
            <a:r>
              <a:rPr lang="en-US" sz="2000" dirty="0" smtClean="0"/>
              <a:t>Majority voting, or preferred component wins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39800"/>
          </a:xfrm>
        </p:spPr>
        <p:txBody>
          <a:bodyPr/>
          <a:lstStyle/>
          <a:p>
            <a:r>
              <a:rPr lang="en-US" sz="4000" dirty="0" smtClean="0"/>
              <a:t>Availability Tactics- Error Masking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400" dirty="0" smtClean="0"/>
              <a:t>Hot spare (Active redundancy)</a:t>
            </a:r>
          </a:p>
          <a:p>
            <a:pPr lvl="1"/>
            <a:r>
              <a:rPr lang="en-US" sz="2000" dirty="0" smtClean="0"/>
              <a:t>Every redundant process is active</a:t>
            </a:r>
          </a:p>
          <a:p>
            <a:pPr lvl="1"/>
            <a:r>
              <a:rPr lang="en-US" sz="2000" dirty="0" smtClean="0"/>
              <a:t>When one fails, another one is taken up </a:t>
            </a:r>
          </a:p>
          <a:p>
            <a:pPr lvl="1"/>
            <a:r>
              <a:rPr lang="en-US" sz="2000" dirty="0" smtClean="0"/>
              <a:t>Downtime is </a:t>
            </a:r>
            <a:r>
              <a:rPr lang="en-US" sz="2000" dirty="0" err="1" smtClean="0"/>
              <a:t>millisec</a:t>
            </a:r>
            <a:endParaRPr lang="en-US" sz="2000" dirty="0" smtClean="0"/>
          </a:p>
          <a:p>
            <a:r>
              <a:rPr lang="en-US" sz="2400" dirty="0" smtClean="0"/>
              <a:t>Warm restart (Passive redundancy)</a:t>
            </a:r>
          </a:p>
          <a:p>
            <a:pPr lvl="1"/>
            <a:r>
              <a:rPr lang="en-US" sz="2000" dirty="0" smtClean="0"/>
              <a:t>Standbys keep syncing their states with the primary one</a:t>
            </a:r>
          </a:p>
          <a:p>
            <a:pPr lvl="1"/>
            <a:r>
              <a:rPr lang="en-US" sz="2000" dirty="0" smtClean="0"/>
              <a:t>When primary fails, backup starts</a:t>
            </a:r>
          </a:p>
          <a:p>
            <a:r>
              <a:rPr lang="en-US" sz="2400" dirty="0" smtClean="0"/>
              <a:t>Spare copy (Cold)</a:t>
            </a:r>
          </a:p>
          <a:p>
            <a:pPr lvl="1"/>
            <a:r>
              <a:rPr lang="en-US" sz="2000" dirty="0" smtClean="0"/>
              <a:t>Spares are offline till the primary fails, then it is restarted</a:t>
            </a:r>
          </a:p>
          <a:p>
            <a:pPr lvl="1"/>
            <a:r>
              <a:rPr lang="en-US" sz="2000" dirty="0" smtClean="0"/>
              <a:t>Typically restarts to the </a:t>
            </a:r>
            <a:r>
              <a:rPr lang="en-US" sz="2000" dirty="0" err="1" smtClean="0"/>
              <a:t>checkpointed</a:t>
            </a:r>
            <a:r>
              <a:rPr lang="en-US" sz="2000" dirty="0" smtClean="0"/>
              <a:t> position </a:t>
            </a:r>
          </a:p>
          <a:p>
            <a:pPr lvl="1"/>
            <a:r>
              <a:rPr lang="en-US" sz="2000" dirty="0" smtClean="0"/>
              <a:t>Downtime in minute</a:t>
            </a:r>
          </a:p>
          <a:p>
            <a:pPr lvl="1"/>
            <a:r>
              <a:rPr lang="en-US" sz="2000" dirty="0" smtClean="0"/>
              <a:t>Used when the MTTF is high and HA is not that critical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8CA97A-56EF-4939-8016-D92855FD4B54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89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Degradation</a:t>
            </a:r>
          </a:p>
          <a:p>
            <a:pPr lvl="1"/>
            <a:r>
              <a:rPr lang="en-US" dirty="0" smtClean="0"/>
              <a:t>Most critical components are kept live and less critical component functionality is dropped</a:t>
            </a:r>
          </a:p>
          <a:p>
            <a:r>
              <a:rPr lang="en-US" dirty="0" smtClean="0"/>
              <a:t>Ignore faulty behavior</a:t>
            </a:r>
          </a:p>
          <a:p>
            <a:pPr lvl="1"/>
            <a:r>
              <a:rPr lang="en-US" dirty="0" smtClean="0"/>
              <a:t>E.g. If the component send spurious messages or is under DOS attack, ignore output from this component</a:t>
            </a:r>
          </a:p>
          <a:p>
            <a:r>
              <a:rPr lang="en-US" dirty="0" smtClean="0"/>
              <a:t>Exception Handling – this masks or even can correct the error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82000" cy="939800"/>
          </a:xfrm>
        </p:spPr>
        <p:txBody>
          <a:bodyPr/>
          <a:lstStyle/>
          <a:p>
            <a:r>
              <a:rPr lang="en-US" sz="4000" dirty="0" smtClean="0"/>
              <a:t>Availability Tactics- Fault Recovery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400" dirty="0" smtClean="0"/>
              <a:t>Shadow</a:t>
            </a:r>
          </a:p>
          <a:p>
            <a:pPr lvl="1"/>
            <a:r>
              <a:rPr lang="en-US" sz="2000" dirty="0" smtClean="0"/>
              <a:t>Repair the component</a:t>
            </a:r>
          </a:p>
          <a:p>
            <a:pPr lvl="1"/>
            <a:r>
              <a:rPr lang="en-US" sz="2000" dirty="0" smtClean="0"/>
              <a:t>Run in shadow mode to observe the behavior </a:t>
            </a:r>
          </a:p>
          <a:p>
            <a:pPr lvl="1"/>
            <a:r>
              <a:rPr lang="en-US" sz="2000" dirty="0" smtClean="0"/>
              <a:t>Once it performs correctly, reintroduce it</a:t>
            </a:r>
          </a:p>
          <a:p>
            <a:r>
              <a:rPr lang="en-US" sz="2400" dirty="0" smtClean="0"/>
              <a:t>State </a:t>
            </a:r>
            <a:r>
              <a:rPr lang="en-US" sz="2400" dirty="0" err="1" smtClean="0"/>
              <a:t>resynch</a:t>
            </a:r>
            <a:endParaRPr lang="en-US" sz="2400" dirty="0" smtClean="0"/>
          </a:p>
          <a:p>
            <a:pPr lvl="1"/>
            <a:r>
              <a:rPr lang="en-US" sz="2000" dirty="0" smtClean="0"/>
              <a:t>Related to the hot and warm restart</a:t>
            </a:r>
          </a:p>
          <a:p>
            <a:pPr lvl="1"/>
            <a:r>
              <a:rPr lang="en-US" sz="2000" dirty="0" smtClean="0"/>
              <a:t>When the faulty component is started, its state must be upgraded to the latest state.</a:t>
            </a:r>
          </a:p>
          <a:p>
            <a:pPr lvl="2"/>
            <a:r>
              <a:rPr lang="en-US" sz="1600" dirty="0" smtClean="0"/>
              <a:t>Update depends on downtime allowed, size of the state, number of messages required for the update..</a:t>
            </a:r>
          </a:p>
          <a:p>
            <a:r>
              <a:rPr lang="en-US" sz="2400" dirty="0" err="1" smtClean="0"/>
              <a:t>Checkpointing</a:t>
            </a:r>
            <a:r>
              <a:rPr lang="en-US" sz="2400" dirty="0" smtClean="0"/>
              <a:t> and recovery</a:t>
            </a:r>
          </a:p>
          <a:p>
            <a:pPr lvl="1"/>
            <a:r>
              <a:rPr lang="en-US" sz="2000" dirty="0" smtClean="0"/>
              <a:t>Application periodically “commits” its state and puts a checkpoint</a:t>
            </a:r>
          </a:p>
          <a:p>
            <a:pPr lvl="1"/>
            <a:r>
              <a:rPr lang="en-US" sz="2000" dirty="0" smtClean="0"/>
              <a:t>Recovery routines can either roll-forward or roll-back the failed component to a checkpoint when it recovers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20E815-FE0A-40DE-8318-9844C09806A9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89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Tactics-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dirty="0" smtClean="0"/>
              <a:t>Escalating Restart</a:t>
            </a:r>
          </a:p>
          <a:p>
            <a:pPr lvl="1"/>
            <a:r>
              <a:rPr lang="en-US" dirty="0" smtClean="0"/>
              <a:t>Allows system to restart at various levels of granularity</a:t>
            </a:r>
          </a:p>
          <a:p>
            <a:pPr lvl="2"/>
            <a:r>
              <a:rPr lang="en-US" dirty="0" smtClean="0"/>
              <a:t>Kill threads and recreate child processes</a:t>
            </a:r>
          </a:p>
          <a:p>
            <a:pPr lvl="2"/>
            <a:r>
              <a:rPr lang="en-US" dirty="0" smtClean="0"/>
              <a:t>Frees and reinitialize memory locations</a:t>
            </a:r>
          </a:p>
          <a:p>
            <a:pPr lvl="2"/>
            <a:r>
              <a:rPr lang="en-US" dirty="0" smtClean="0"/>
              <a:t>Hard restart of the software</a:t>
            </a:r>
          </a:p>
          <a:p>
            <a:r>
              <a:rPr lang="en-US" dirty="0" smtClean="0"/>
              <a:t>Nonstop forwarding (used in router design)</a:t>
            </a:r>
          </a:p>
          <a:p>
            <a:pPr lvl="1"/>
            <a:r>
              <a:rPr lang="en-US" dirty="0" smtClean="0"/>
              <a:t>If the main recipient fails, the alternate routers keep receiving the packets</a:t>
            </a:r>
          </a:p>
          <a:p>
            <a:pPr lvl="1"/>
            <a:r>
              <a:rPr lang="en-US" dirty="0" smtClean="0"/>
              <a:t>When the main recipient comes up, it rebuilds its own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82000" cy="939800"/>
          </a:xfrm>
        </p:spPr>
        <p:txBody>
          <a:bodyPr/>
          <a:lstStyle/>
          <a:p>
            <a:r>
              <a:rPr lang="en-US" dirty="0" smtClean="0"/>
              <a:t>Availability Tactics- Fault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029200"/>
          </a:xfrm>
        </p:spPr>
        <p:txBody>
          <a:bodyPr/>
          <a:lstStyle/>
          <a:p>
            <a:r>
              <a:rPr lang="en-US" sz="2400" dirty="0" smtClean="0"/>
              <a:t>Faulty component removal</a:t>
            </a:r>
          </a:p>
          <a:p>
            <a:pPr lvl="1"/>
            <a:r>
              <a:rPr lang="en-US" sz="2000" dirty="0" smtClean="0"/>
              <a:t>Fault detector predicts the imminent failure based on process’s observable parameters (memory leak)</a:t>
            </a:r>
          </a:p>
          <a:p>
            <a:pPr lvl="1"/>
            <a:r>
              <a:rPr lang="en-US" sz="2000" dirty="0" smtClean="0"/>
              <a:t>The process can be removed (rebooted) and can be auto-restart</a:t>
            </a:r>
          </a:p>
          <a:p>
            <a:r>
              <a:rPr lang="en-US" sz="2400" dirty="0" smtClean="0"/>
              <a:t>Transaction</a:t>
            </a:r>
          </a:p>
          <a:p>
            <a:pPr lvl="1"/>
            <a:r>
              <a:rPr lang="en-US" sz="2000" dirty="0" smtClean="0"/>
              <a:t>Group relevant set of instructions to a transaction</a:t>
            </a:r>
          </a:p>
          <a:p>
            <a:pPr lvl="1"/>
            <a:r>
              <a:rPr lang="en-US" sz="2000" dirty="0" smtClean="0"/>
              <a:t>Execute a transaction so </a:t>
            </a:r>
            <a:r>
              <a:rPr lang="en-US" sz="2000" dirty="0"/>
              <a:t>that either everyone passes or all fails</a:t>
            </a:r>
            <a:endParaRPr lang="en-US" sz="2000" dirty="0" smtClean="0"/>
          </a:p>
          <a:p>
            <a:r>
              <a:rPr lang="en-US" sz="2400" dirty="0" smtClean="0"/>
              <a:t>Predictive Modeling</a:t>
            </a:r>
          </a:p>
          <a:p>
            <a:pPr lvl="1"/>
            <a:r>
              <a:rPr lang="en-US" sz="2000" dirty="0" smtClean="0"/>
              <a:t>Analyzes past failure history to build an empirical failure model</a:t>
            </a:r>
          </a:p>
          <a:p>
            <a:pPr lvl="1"/>
            <a:r>
              <a:rPr lang="en-US" sz="2000" dirty="0" smtClean="0"/>
              <a:t>The model is used to predict upcoming failure</a:t>
            </a:r>
          </a:p>
          <a:p>
            <a:r>
              <a:rPr lang="en-US" sz="2400" dirty="0" smtClean="0"/>
              <a:t>Software upgrade (preventive maintenance)</a:t>
            </a:r>
            <a:endParaRPr lang="en-US" sz="1600" dirty="0" smtClean="0"/>
          </a:p>
          <a:p>
            <a:pPr lvl="1"/>
            <a:r>
              <a:rPr lang="en-US" sz="2000" dirty="0" smtClean="0"/>
              <a:t>Periodic upgrade of the software through patching prevents known vulnerabilities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CC075-B7DF-4607-871D-BBD2452CD9FA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75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Responsibility Allocation</a:t>
            </a:r>
          </a:p>
          <a:p>
            <a:r>
              <a:rPr lang="en-US" sz="2400" dirty="0" smtClean="0"/>
              <a:t>For each service that need to be highly available</a:t>
            </a:r>
          </a:p>
          <a:p>
            <a:pPr lvl="1"/>
            <a:r>
              <a:rPr lang="en-US" sz="2000" dirty="0" smtClean="0"/>
              <a:t>Assign additional responsibility for fault detection (e.g. crash, data corruption, timing mismatch)</a:t>
            </a:r>
          </a:p>
          <a:p>
            <a:pPr lvl="1"/>
            <a:r>
              <a:rPr lang="en-US" sz="2000" dirty="0" smtClean="0"/>
              <a:t>Assign responsibilities to perform one or more of:</a:t>
            </a:r>
          </a:p>
          <a:p>
            <a:pPr lvl="2"/>
            <a:r>
              <a:rPr lang="en-US" sz="1600" dirty="0" smtClean="0"/>
              <a:t>Logging failure, and notification</a:t>
            </a:r>
          </a:p>
          <a:p>
            <a:pPr lvl="2"/>
            <a:r>
              <a:rPr lang="en-US" sz="1600" dirty="0" smtClean="0"/>
              <a:t>Disable source event when fault occur</a:t>
            </a:r>
          </a:p>
          <a:p>
            <a:pPr lvl="2"/>
            <a:r>
              <a:rPr lang="en-US" sz="1600" dirty="0" smtClean="0"/>
              <a:t>Implement fault-masking capability</a:t>
            </a:r>
          </a:p>
          <a:p>
            <a:pPr lvl="2"/>
            <a:r>
              <a:rPr lang="en-US" sz="1600" dirty="0" smtClean="0"/>
              <a:t>Have mechanism to operate on degraded mode</a:t>
            </a:r>
          </a:p>
          <a:p>
            <a:pPr lvl="2"/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Coordination</a:t>
            </a:r>
          </a:p>
          <a:p>
            <a:r>
              <a:rPr lang="en-US" sz="2400" dirty="0" smtClean="0"/>
              <a:t>For each service that need to be highly available</a:t>
            </a:r>
          </a:p>
          <a:p>
            <a:pPr lvl="1"/>
            <a:r>
              <a:rPr lang="en-US" sz="2000" dirty="0" smtClean="0"/>
              <a:t>Ensure that the coordination mechanism can sense the crash, incorrect time</a:t>
            </a:r>
          </a:p>
          <a:p>
            <a:pPr lvl="1"/>
            <a:r>
              <a:rPr lang="en-US" sz="2000" dirty="0" smtClean="0"/>
              <a:t>Ensure that the coordination mechanism will </a:t>
            </a:r>
          </a:p>
          <a:p>
            <a:pPr lvl="2"/>
            <a:r>
              <a:rPr lang="en-US" sz="1600" dirty="0" smtClean="0"/>
              <a:t>Log the failure</a:t>
            </a:r>
          </a:p>
          <a:p>
            <a:pPr lvl="2"/>
            <a:r>
              <a:rPr lang="en-US" sz="1600" dirty="0" smtClean="0"/>
              <a:t>Work in degraded mode</a:t>
            </a:r>
          </a:p>
          <a:p>
            <a:pPr lvl="2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Data Model</a:t>
            </a:r>
          </a:p>
          <a:p>
            <a:r>
              <a:rPr lang="en-US" sz="2400" dirty="0" smtClean="0"/>
              <a:t>Identify which data + operations are impacted by a crash, incorrect timing etc.</a:t>
            </a:r>
          </a:p>
          <a:p>
            <a:pPr lvl="1"/>
            <a:r>
              <a:rPr lang="en-US" sz="2000" dirty="0" smtClean="0"/>
              <a:t>Ensure that these data elements can be isolated when fault occurs</a:t>
            </a:r>
          </a:p>
          <a:p>
            <a:pPr lvl="1"/>
            <a:r>
              <a:rPr lang="en-US" sz="2000" dirty="0" smtClean="0"/>
              <a:t>E.g. ensure that “write” req. is cached during crash so that during recovery these writes are applied to the system</a:t>
            </a:r>
          </a:p>
          <a:p>
            <a:pPr lvl="1"/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Resource Management</a:t>
            </a:r>
          </a:p>
          <a:p>
            <a:r>
              <a:rPr lang="en-US" dirty="0" smtClean="0"/>
              <a:t>Identify which resources should be available to continue operations during fault</a:t>
            </a:r>
          </a:p>
          <a:p>
            <a:r>
              <a:rPr lang="en-US" dirty="0" smtClean="0"/>
              <a:t>E.g. make the input Q large enough so that can accommodate requests when the server is being recovered from a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2C959-E8FD-4F98-B61A-9C7FE42E3770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20" y="3010395"/>
            <a:ext cx="8915400" cy="3231075"/>
          </a:xfrm>
        </p:spPr>
        <p:txBody>
          <a:bodyPr/>
          <a:lstStyle/>
          <a:p>
            <a:r>
              <a:rPr lang="en-US" sz="1800" dirty="0"/>
              <a:t>Not every fault causes a failure:</a:t>
            </a:r>
          </a:p>
          <a:p>
            <a:pPr lvl="1"/>
            <a:r>
              <a:rPr lang="en-US" sz="1600" dirty="0"/>
              <a:t>Code that is “mostly” correct.</a:t>
            </a:r>
          </a:p>
          <a:p>
            <a:pPr lvl="1"/>
            <a:r>
              <a:rPr lang="en-US" sz="1600" dirty="0"/>
              <a:t>Dead or infrequently-used code.</a:t>
            </a:r>
          </a:p>
          <a:p>
            <a:pPr lvl="1"/>
            <a:r>
              <a:rPr lang="en-US" sz="1600" dirty="0"/>
              <a:t>Faults that depend on a set of circumstances to </a:t>
            </a:r>
            <a:r>
              <a:rPr lang="en-US" sz="1600" dirty="0" smtClean="0"/>
              <a:t>occur</a:t>
            </a:r>
          </a:p>
          <a:p>
            <a:r>
              <a:rPr lang="en-US" sz="1800" dirty="0" smtClean="0"/>
              <a:t>Cost of software failure often far outstrips the cost of the original system</a:t>
            </a:r>
          </a:p>
          <a:p>
            <a:pPr lvl="1"/>
            <a:r>
              <a:rPr lang="en-US" sz="1600" dirty="0" smtClean="0"/>
              <a:t>data loss</a:t>
            </a:r>
          </a:p>
          <a:p>
            <a:pPr lvl="1"/>
            <a:r>
              <a:rPr lang="en-US" sz="1600" dirty="0" smtClean="0"/>
              <a:t>down-time</a:t>
            </a:r>
          </a:p>
          <a:p>
            <a:pPr lvl="1"/>
            <a:r>
              <a:rPr lang="en-US" sz="1600" dirty="0" smtClean="0"/>
              <a:t>cost to fix</a:t>
            </a:r>
          </a:p>
          <a:p>
            <a:r>
              <a:rPr lang="en-US" sz="1800" b="1" dirty="0" smtClean="0"/>
              <a:t>Primary </a:t>
            </a:r>
            <a:r>
              <a:rPr lang="en-US" sz="1800" b="1" dirty="0"/>
              <a:t>objective: </a:t>
            </a:r>
            <a:r>
              <a:rPr lang="en-US" sz="1800" dirty="0"/>
              <a:t>Remove faults with </a:t>
            </a:r>
            <a:r>
              <a:rPr lang="en-US" sz="1800" dirty="0" smtClean="0"/>
              <a:t>the most </a:t>
            </a:r>
            <a:r>
              <a:rPr lang="en-US" sz="1800" dirty="0"/>
              <a:t>serious consequences.</a:t>
            </a:r>
          </a:p>
          <a:p>
            <a:r>
              <a:rPr lang="en-US" sz="1800" b="1" dirty="0" smtClean="0"/>
              <a:t>Secondary </a:t>
            </a:r>
            <a:r>
              <a:rPr lang="en-US" sz="1800" b="1" dirty="0"/>
              <a:t>objective: </a:t>
            </a:r>
            <a:r>
              <a:rPr lang="en-US" sz="1800" dirty="0"/>
              <a:t>Remove faults </a:t>
            </a:r>
            <a:r>
              <a:rPr lang="en-US" sz="1800" dirty="0" smtClean="0"/>
              <a:t>that are </a:t>
            </a:r>
            <a:r>
              <a:rPr lang="en-US" sz="1800" dirty="0"/>
              <a:t>encountered most often by users</a:t>
            </a:r>
            <a:r>
              <a:rPr lang="en-US" sz="1800" dirty="0" smtClean="0"/>
              <a:t>. </a:t>
            </a:r>
          </a:p>
          <a:p>
            <a:pPr lvl="1"/>
            <a:r>
              <a:rPr lang="en-US" sz="1600" dirty="0"/>
              <a:t>One study showed that removing 60% </a:t>
            </a:r>
            <a:r>
              <a:rPr lang="en-US" sz="1600" dirty="0" smtClean="0"/>
              <a:t>of software </a:t>
            </a:r>
            <a:r>
              <a:rPr lang="en-US" sz="1600" dirty="0"/>
              <a:t>“defects” led to a 3% </a:t>
            </a:r>
            <a:r>
              <a:rPr lang="en-US" sz="1600" dirty="0" smtClean="0"/>
              <a:t>reliability improvement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7241332"/>
              </p:ext>
            </p:extLst>
          </p:nvPr>
        </p:nvGraphicFramePr>
        <p:xfrm>
          <a:off x="152400" y="1217368"/>
          <a:ext cx="8684419" cy="183063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2156690" y="1284315"/>
            <a:ext cx="1524000" cy="50292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activation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4800600" y="1383605"/>
            <a:ext cx="1600200" cy="50292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propagation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71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82C040-C8C9-45EB-875C-CC276147F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CEA065-F72C-4029-840A-FB54982F3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8E22A64-3FE7-45B5-9AD1-5534E48FA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9D1B8B-1591-4F41-859D-4B25F4EC6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B9AC90-C4B4-4536-8CBA-21A9C270B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E65BE4-27D7-4AD5-8F12-A332BE024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94085F-C64C-4C18-9D25-DD5486E50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3F61BE-341F-4E44-8D44-A547C0BAE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480802A-24E2-4BA7-BEE0-2A2A5B6D8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Binding Time</a:t>
            </a:r>
          </a:p>
          <a:p>
            <a:pPr lvl="1"/>
            <a:r>
              <a:rPr lang="en-US" dirty="0" smtClean="0"/>
              <a:t>Check if late binding can be a source of failure</a:t>
            </a:r>
          </a:p>
          <a:p>
            <a:pPr lvl="1"/>
            <a:r>
              <a:rPr lang="en-US" dirty="0" smtClean="0"/>
              <a:t>Suppose that a late bound component report its failure in 0.1ms after the failure and the recovery takes 1.5sec. This may not be acceptable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Technology Choice</a:t>
            </a:r>
          </a:p>
          <a:p>
            <a:pPr lvl="1"/>
            <a:r>
              <a:rPr lang="en-US" dirty="0" smtClean="0"/>
              <a:t>Determine the technology and tools that can help in fault detection, recovery and then reintroduction</a:t>
            </a:r>
          </a:p>
          <a:p>
            <a:pPr lvl="1"/>
            <a:r>
              <a:rPr lang="en-US" dirty="0" smtClean="0"/>
              <a:t>Determine the technology that can handle a fault</a:t>
            </a:r>
          </a:p>
          <a:p>
            <a:pPr lvl="1"/>
            <a:r>
              <a:rPr lang="en-US" dirty="0" smtClean="0"/>
              <a:t>Determine whether these tools have high availability!!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2C959-E8FD-4F98-B61A-9C7FE42E3770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27000"/>
            <a:ext cx="8229600" cy="939800"/>
          </a:xfrm>
        </p:spPr>
        <p:txBody>
          <a:bodyPr/>
          <a:lstStyle/>
          <a:p>
            <a:r>
              <a:rPr lang="en-US" dirty="0"/>
              <a:t>Hardware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Software Reliability </a:t>
            </a:r>
            <a:r>
              <a:rPr lang="en-US" dirty="0"/>
              <a:t>Metrics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metrics are not suitable for software since its metrics are based on notion of component failure</a:t>
            </a:r>
          </a:p>
          <a:p>
            <a:r>
              <a:rPr lang="en-US" dirty="0"/>
              <a:t>Software failures are often design failures</a:t>
            </a:r>
          </a:p>
          <a:p>
            <a:r>
              <a:rPr lang="en-US" dirty="0"/>
              <a:t>Often the system is available after the failure has occurred</a:t>
            </a:r>
          </a:p>
          <a:p>
            <a:r>
              <a:rPr lang="en-US" dirty="0"/>
              <a:t>Hardware components can wear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Reliability Metrics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Reliability metrics are units of measure for system reliability</a:t>
            </a:r>
          </a:p>
          <a:p>
            <a:r>
              <a:rPr lang="en-US" sz="2800" dirty="0"/>
              <a:t>System reliability is measured by counting the number of operational failures and relating these to demands made on the system at the time of failure</a:t>
            </a:r>
          </a:p>
          <a:p>
            <a:r>
              <a:rPr lang="en-US" sz="2800" dirty="0"/>
              <a:t>A long-term measurement program is required to assess the reliability of critical systems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Units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Execution Time</a:t>
            </a:r>
          </a:p>
          <a:p>
            <a:pPr lvl="1"/>
            <a:r>
              <a:rPr lang="en-US" dirty="0"/>
              <a:t>non-stop system</a:t>
            </a:r>
          </a:p>
          <a:p>
            <a:r>
              <a:rPr lang="en-US" dirty="0"/>
              <a:t>Calendar Time</a:t>
            </a:r>
          </a:p>
          <a:p>
            <a:pPr lvl="1"/>
            <a:r>
              <a:rPr lang="en-US" dirty="0"/>
              <a:t>If the system has regular usage patterns</a:t>
            </a:r>
          </a:p>
          <a:p>
            <a:r>
              <a:rPr lang="en-US" dirty="0"/>
              <a:t>Number of Transactions</a:t>
            </a:r>
          </a:p>
          <a:p>
            <a:pPr lvl="1"/>
            <a:r>
              <a:rPr lang="en-US" dirty="0"/>
              <a:t>demand type transaction systems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Metric POFOD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Failure On </a:t>
            </a:r>
            <a:r>
              <a:rPr lang="en-US" dirty="0" smtClean="0"/>
              <a:t>Demand (POFOD</a:t>
            </a:r>
            <a:r>
              <a:rPr lang="en-US" dirty="0"/>
              <a:t>):</a:t>
            </a:r>
          </a:p>
          <a:p>
            <a:pPr lvl="1"/>
            <a:r>
              <a:rPr lang="en-US" dirty="0" smtClean="0"/>
              <a:t>Likelihood </a:t>
            </a:r>
            <a:r>
              <a:rPr lang="en-US" dirty="0"/>
              <a:t>that system will fail when a </a:t>
            </a:r>
            <a:r>
              <a:rPr lang="en-US" dirty="0" smtClean="0"/>
              <a:t>request is </a:t>
            </a:r>
            <a:r>
              <a:rPr lang="en-US" dirty="0"/>
              <a:t>made.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POFOD of 0.001 means that 1 in </a:t>
            </a:r>
            <a:r>
              <a:rPr lang="en-US" dirty="0" smtClean="0"/>
              <a:t>1000 requests </a:t>
            </a:r>
            <a:r>
              <a:rPr lang="en-US" dirty="0"/>
              <a:t>may result in failure.</a:t>
            </a:r>
          </a:p>
          <a:p>
            <a:r>
              <a:rPr lang="en-US" dirty="0" smtClean="0"/>
              <a:t>Any </a:t>
            </a:r>
            <a:r>
              <a:rPr lang="en-US" dirty="0"/>
              <a:t>failure is important; doesn’t </a:t>
            </a:r>
            <a:r>
              <a:rPr lang="en-US" dirty="0" smtClean="0"/>
              <a:t>matter how </a:t>
            </a:r>
            <a:r>
              <a:rPr lang="en-US" dirty="0"/>
              <a:t>many </a:t>
            </a:r>
            <a:r>
              <a:rPr lang="en-US" dirty="0" smtClean="0"/>
              <a:t>if the failure </a:t>
            </a:r>
            <a:r>
              <a:rPr lang="en-US" dirty="0"/>
              <a:t>&gt; 0</a:t>
            </a:r>
          </a:p>
          <a:p>
            <a:r>
              <a:rPr lang="en-US" dirty="0" smtClean="0"/>
              <a:t>Relevant </a:t>
            </a:r>
            <a:r>
              <a:rPr lang="en-US" dirty="0"/>
              <a:t>for safety-critical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8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Metric ROCOF &amp; MTTF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0975"/>
            <a:ext cx="8382000" cy="5029200"/>
          </a:xfrm>
        </p:spPr>
        <p:txBody>
          <a:bodyPr/>
          <a:lstStyle/>
          <a:p>
            <a:r>
              <a:rPr lang="en-US" dirty="0"/>
              <a:t>Rate Of Occurrence Of </a:t>
            </a:r>
            <a:r>
              <a:rPr lang="en-US" dirty="0" smtClean="0"/>
              <a:t>Failure (</a:t>
            </a:r>
            <a:r>
              <a:rPr lang="en-US" dirty="0"/>
              <a:t>ROCOF):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occurrence of failures.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ROCOF of 0.02 means 2 failures </a:t>
            </a:r>
            <a:r>
              <a:rPr lang="en-US" dirty="0" smtClean="0"/>
              <a:t>are likely </a:t>
            </a:r>
            <a:r>
              <a:rPr lang="en-US" dirty="0"/>
              <a:t>in each 100 time units.</a:t>
            </a:r>
          </a:p>
          <a:p>
            <a:r>
              <a:rPr lang="en-US" dirty="0" smtClean="0"/>
              <a:t>Relevant </a:t>
            </a:r>
            <a:r>
              <a:rPr lang="en-US" dirty="0"/>
              <a:t>for transaction processing </a:t>
            </a:r>
            <a:r>
              <a:rPr lang="en-US" dirty="0" smtClean="0"/>
              <a:t>systems</a:t>
            </a:r>
          </a:p>
          <a:p>
            <a:r>
              <a:rPr lang="en-US" dirty="0"/>
              <a:t>Mean Time To Failure (MTTF):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of time between failures.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MTTF of 500 means an average of </a:t>
            </a:r>
            <a:r>
              <a:rPr lang="en-US" dirty="0" smtClean="0"/>
              <a:t>500 time </a:t>
            </a:r>
            <a:r>
              <a:rPr lang="en-US" dirty="0"/>
              <a:t>units passes between failures.</a:t>
            </a:r>
          </a:p>
          <a:p>
            <a:r>
              <a:rPr lang="en-US" dirty="0" smtClean="0"/>
              <a:t>Relevant </a:t>
            </a:r>
            <a:r>
              <a:rPr lang="en-US" dirty="0"/>
              <a:t>for systems with long transactions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29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of Fault Occurrence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Reflects rate of failure in the system</a:t>
            </a:r>
          </a:p>
          <a:p>
            <a:r>
              <a:rPr lang="en-US" dirty="0"/>
              <a:t>Useful when system has to process a large number of similar requests that are relatively frequent</a:t>
            </a:r>
          </a:p>
          <a:p>
            <a:r>
              <a:rPr lang="en-US" dirty="0"/>
              <a:t>Relevant for operating systems and transaction processing systems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Time to Failure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time between observable system failures</a:t>
            </a:r>
          </a:p>
          <a:p>
            <a:r>
              <a:rPr lang="en-US" dirty="0"/>
              <a:t>For stable systems MTTF = 1/ROCOF</a:t>
            </a:r>
          </a:p>
          <a:p>
            <a:r>
              <a:rPr lang="en-US" dirty="0"/>
              <a:t>Relevant for systems when individual transactions take lots of processing time (e.g. CAD or WP systems)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Failure </a:t>
            </a:r>
            <a:r>
              <a:rPr lang="en-US" sz="4000" dirty="0" smtClean="0"/>
              <a:t>Consequences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When specifying reliability both the number of failures and the consequences of each matter</a:t>
            </a:r>
          </a:p>
          <a:p>
            <a:r>
              <a:rPr lang="en-US" sz="2800" dirty="0"/>
              <a:t>Failures with serious consequences are more damaging than those where repair and recovery is straightforward</a:t>
            </a:r>
          </a:p>
          <a:p>
            <a:r>
              <a:rPr lang="en-US" sz="2800" dirty="0"/>
              <a:t>In some cases, different reliability specifications may be defined for different failure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Reliability Specification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sub-system analyze consequences of possible system failures</a:t>
            </a:r>
          </a:p>
          <a:p>
            <a:r>
              <a:rPr lang="en-US" dirty="0"/>
              <a:t>From system failure analysis partition failure into appropriate classes</a:t>
            </a:r>
          </a:p>
          <a:p>
            <a:r>
              <a:rPr lang="en-US" dirty="0"/>
              <a:t>For each class send out the appropriate reliability 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Classification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Transient - only occurs with certain inputs</a:t>
            </a:r>
            <a:endParaRPr lang="en-US" dirty="0"/>
          </a:p>
          <a:p>
            <a:r>
              <a:rPr lang="en-US" sz="2800" dirty="0"/>
              <a:t>Permanent - occurs on all inputs</a:t>
            </a:r>
            <a:endParaRPr lang="en-US" dirty="0"/>
          </a:p>
          <a:p>
            <a:r>
              <a:rPr lang="en-US" sz="2800" dirty="0"/>
              <a:t> Recoverable - system can recover without operator help</a:t>
            </a:r>
            <a:endParaRPr lang="en-US" dirty="0"/>
          </a:p>
          <a:p>
            <a:r>
              <a:rPr lang="en-US" sz="2800" dirty="0"/>
              <a:t>Unrecoverable - operator has to help</a:t>
            </a:r>
            <a:endParaRPr lang="en-US" dirty="0"/>
          </a:p>
          <a:p>
            <a:r>
              <a:rPr lang="en-US" sz="2800" dirty="0"/>
              <a:t> Non-corrupting - failure does not corrupt system state or data</a:t>
            </a:r>
          </a:p>
          <a:p>
            <a:r>
              <a:rPr lang="en-US" sz="2800" dirty="0"/>
              <a:t> Corrupting - system state or data are altered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ph idx="1"/>
          </p:nvPr>
        </p:nvGraphicFramePr>
        <p:xfrm>
          <a:off x="536575" y="1828800"/>
          <a:ext cx="7918450" cy="4114800"/>
        </p:xfrm>
        <a:graphic>
          <a:graphicData uri="http://schemas.openxmlformats.org/presentationml/2006/ole">
            <p:oleObj spid="_x0000_s56322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 Metrics - part 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Probability of Failure on Demand (POFOD)</a:t>
            </a:r>
          </a:p>
          <a:p>
            <a:pPr lvl="1"/>
            <a:r>
              <a:rPr lang="en-US"/>
              <a:t>POFOD = 0.001</a:t>
            </a:r>
          </a:p>
          <a:p>
            <a:pPr lvl="1"/>
            <a:r>
              <a:rPr lang="en-US"/>
              <a:t>For one in every 1000 requests the service fails per time unit</a:t>
            </a:r>
          </a:p>
          <a:p>
            <a:r>
              <a:rPr lang="en-US"/>
              <a:t>Rate of Fault Occurrence (ROCOF)</a:t>
            </a:r>
          </a:p>
          <a:p>
            <a:pPr lvl="1"/>
            <a:r>
              <a:rPr lang="en-US"/>
              <a:t>ROCOF = 0.02</a:t>
            </a:r>
          </a:p>
          <a:p>
            <a:pPr lvl="1"/>
            <a:r>
              <a:rPr lang="en-US"/>
              <a:t>Two failures for each 100 operational time units of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 Metrics - part 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Time to Failure (MTTF) </a:t>
            </a:r>
          </a:p>
          <a:p>
            <a:pPr lvl="1"/>
            <a:r>
              <a:rPr lang="en-US" dirty="0"/>
              <a:t>average time between observed failures (aka MTBF) </a:t>
            </a:r>
          </a:p>
          <a:p>
            <a:r>
              <a:rPr lang="en-US" dirty="0"/>
              <a:t>Availability = </a:t>
            </a:r>
            <a:r>
              <a:rPr lang="en-US" dirty="0" smtClean="0"/>
              <a:t>MTTF </a:t>
            </a:r>
            <a:r>
              <a:rPr lang="en-US" dirty="0"/>
              <a:t>/ (</a:t>
            </a:r>
            <a:r>
              <a:rPr lang="en-US" dirty="0" smtClean="0"/>
              <a:t>MTTF</a:t>
            </a:r>
            <a:r>
              <a:rPr lang="en-US" dirty="0"/>
              <a:t>+MTTR)</a:t>
            </a:r>
          </a:p>
          <a:p>
            <a:pPr lvl="1"/>
            <a:r>
              <a:rPr lang="en-US" dirty="0" smtClean="0"/>
              <a:t>MTTF </a:t>
            </a:r>
            <a:r>
              <a:rPr lang="en-US" dirty="0"/>
              <a:t>= Mean Time</a:t>
            </a:r>
            <a:r>
              <a:rPr lang="en-US" dirty="0" smtClean="0"/>
              <a:t> To </a:t>
            </a:r>
            <a:r>
              <a:rPr lang="en-US" dirty="0"/>
              <a:t>Failure</a:t>
            </a:r>
          </a:p>
          <a:p>
            <a:pPr lvl="1"/>
            <a:r>
              <a:rPr lang="en-US" dirty="0"/>
              <a:t>MTTR = Mean Time to Repair</a:t>
            </a:r>
          </a:p>
          <a:p>
            <a:r>
              <a:rPr lang="en-US" dirty="0"/>
              <a:t>Reliability = MTBF / (1+MTBF)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of Failure on Demand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Probability that the </a:t>
            </a:r>
            <a:r>
              <a:rPr lang="en-US" sz="2800" dirty="0"/>
              <a:t>system will fail when a service request is made</a:t>
            </a:r>
          </a:p>
          <a:p>
            <a:r>
              <a:rPr lang="en-US" sz="2800" dirty="0"/>
              <a:t>Useful when requests are made on an intermittent or infrequent basis</a:t>
            </a:r>
          </a:p>
          <a:p>
            <a:r>
              <a:rPr lang="en-US" sz="2800" dirty="0"/>
              <a:t>Appropriate for protection systems service requests may be rare and consequences can be serious if service is not delivered</a:t>
            </a:r>
          </a:p>
          <a:p>
            <a:r>
              <a:rPr lang="en-US" sz="2800" dirty="0"/>
              <a:t>Relevant for many safety-critical systems with exception handlers</a:t>
            </a:r>
            <a:r>
              <a:rPr 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Validation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impossible to empirically validate high reliability specifications</a:t>
            </a:r>
          </a:p>
          <a:p>
            <a:r>
              <a:rPr lang="en-US"/>
              <a:t>No database corruption really means POFOD class &lt; 1 in 200 million</a:t>
            </a:r>
          </a:p>
          <a:p>
            <a:r>
              <a:rPr lang="en-US"/>
              <a:t>If each transaction takes 1 second to verify, simulation of one day’s transactions takes 3.5 days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Reliability Testing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data used, needs to follow typical software usage patterns</a:t>
            </a:r>
          </a:p>
          <a:p>
            <a:r>
              <a:rPr lang="en-US"/>
              <a:t>Measuring numbers of errors needs to be based on errors of omission (failing to do the right thing) and errors of commission (doing the wrong thing)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7000"/>
            <a:ext cx="8229600" cy="939800"/>
          </a:xfrm>
        </p:spPr>
        <p:txBody>
          <a:bodyPr/>
          <a:lstStyle/>
          <a:p>
            <a:r>
              <a:rPr lang="en-US" sz="4000" dirty="0"/>
              <a:t>Difficulties with Statistical Reliability Testing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Uncertainty when creating the operational profile</a:t>
            </a:r>
          </a:p>
          <a:p>
            <a:r>
              <a:rPr lang="en-US"/>
              <a:t>High cost of generating the operational profile</a:t>
            </a:r>
          </a:p>
          <a:p>
            <a:r>
              <a:rPr lang="en-US"/>
              <a:t>Statistical uncertainty problems when high reliabilities are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Specification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Each safety specification should be specified separately</a:t>
            </a:r>
          </a:p>
          <a:p>
            <a:r>
              <a:rPr lang="en-US" sz="2800"/>
              <a:t>These requirements should be based on hazard and risk analysis</a:t>
            </a:r>
          </a:p>
          <a:p>
            <a:r>
              <a:rPr lang="en-US" sz="2800"/>
              <a:t>Safety requirements usually apply to the system as a whole rather than individual components</a:t>
            </a:r>
          </a:p>
          <a:p>
            <a:r>
              <a:rPr lang="en-US" sz="2800"/>
              <a:t>System safety is an an emergent system property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25" y="1219200"/>
            <a:ext cx="88392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Readiness of the software to carry out its task</a:t>
            </a:r>
          </a:p>
          <a:p>
            <a:pPr lvl="1"/>
            <a:r>
              <a:rPr lang="en-US" sz="2000" dirty="0" smtClean="0"/>
              <a:t>100% available (which is actually impossible) means it is always ready to perform the intended task</a:t>
            </a:r>
          </a:p>
          <a:p>
            <a:r>
              <a:rPr lang="en-US" sz="2400" dirty="0" smtClean="0"/>
              <a:t>A related concept is Reliability</a:t>
            </a:r>
          </a:p>
          <a:p>
            <a:pPr lvl="1"/>
            <a:r>
              <a:rPr lang="en-US" sz="2000" dirty="0" smtClean="0"/>
              <a:t>Ability to “continuously provide” correct service without failure</a:t>
            </a:r>
          </a:p>
          <a:p>
            <a:r>
              <a:rPr lang="en-US" sz="2400" dirty="0" smtClean="0"/>
              <a:t>Availability </a:t>
            </a:r>
            <a:r>
              <a:rPr lang="en-US" sz="2400" dirty="0" err="1" smtClean="0"/>
              <a:t>vs</a:t>
            </a:r>
            <a:r>
              <a:rPr lang="en-US" sz="2400" dirty="0" smtClean="0"/>
              <a:t> Reliability</a:t>
            </a:r>
          </a:p>
          <a:p>
            <a:pPr lvl="1"/>
            <a:r>
              <a:rPr lang="en-US" sz="2000" dirty="0" smtClean="0"/>
              <a:t>A software is said to be available even when it fails but recovers immediately</a:t>
            </a:r>
          </a:p>
          <a:p>
            <a:pPr lvl="1"/>
            <a:r>
              <a:rPr lang="en-US" sz="2000" dirty="0" smtClean="0"/>
              <a:t>Such a software will NOT be called Reliable</a:t>
            </a:r>
          </a:p>
          <a:p>
            <a:endParaRPr lang="en-US" sz="2400" dirty="0" smtClean="0"/>
          </a:p>
          <a:p>
            <a:r>
              <a:rPr lang="en-US" sz="2400" dirty="0" smtClean="0"/>
              <a:t>Thus, Availability measures the fraction of time system is really available for use</a:t>
            </a:r>
          </a:p>
          <a:p>
            <a:pPr lvl="1"/>
            <a:r>
              <a:rPr lang="en-US" sz="2000" dirty="0" smtClean="0"/>
              <a:t>Takes repair and restart times into account</a:t>
            </a:r>
          </a:p>
          <a:p>
            <a:pPr lvl="1"/>
            <a:r>
              <a:rPr lang="en-US" sz="2000" dirty="0" smtClean="0"/>
              <a:t>Relevant for non-stop continuously running systems (e.g. traffic signal)</a:t>
            </a:r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11B3F-0D67-4C66-8A5D-5B5890DAA44A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08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4100"/>
            <a:ext cx="8382000" cy="5029200"/>
          </a:xfrm>
        </p:spPr>
        <p:txBody>
          <a:bodyPr/>
          <a:lstStyle/>
          <a:p>
            <a:r>
              <a:rPr lang="en-US" dirty="0" smtClean="0"/>
              <a:t>Probability </a:t>
            </a:r>
            <a:r>
              <a:rPr lang="en-US" dirty="0"/>
              <a:t>of failure-free operation of </a:t>
            </a:r>
            <a:r>
              <a:rPr lang="en-US" dirty="0" smtClean="0"/>
              <a:t>a system </a:t>
            </a:r>
            <a:r>
              <a:rPr lang="en-US" dirty="0"/>
              <a:t>over a specified time within </a:t>
            </a:r>
            <a:r>
              <a:rPr lang="en-US" dirty="0" smtClean="0"/>
              <a:t>a specified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environment </a:t>
            </a:r>
            <a:r>
              <a:rPr lang="en-US" dirty="0"/>
              <a:t>for a </a:t>
            </a:r>
            <a:r>
              <a:rPr lang="en-US" dirty="0" smtClean="0"/>
              <a:t>specified </a:t>
            </a:r>
            <a:r>
              <a:rPr lang="en-US" dirty="0" smtClean="0">
                <a:solidFill>
                  <a:srgbClr val="FF0000"/>
                </a:solidFill>
              </a:rPr>
              <a:t>purpose</a:t>
            </a:r>
          </a:p>
          <a:p>
            <a:pPr lvl="1"/>
            <a:r>
              <a:rPr lang="en-US" dirty="0"/>
              <a:t>Difficult to measure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measure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environmental factors</a:t>
            </a:r>
            <a:r>
              <a:rPr lang="en-US" dirty="0"/>
              <a:t>.</a:t>
            </a:r>
          </a:p>
          <a:p>
            <a:r>
              <a:rPr lang="en-US" dirty="0" smtClean="0"/>
              <a:t>It’s </a:t>
            </a:r>
            <a:r>
              <a:rPr lang="en-US" dirty="0"/>
              <a:t>not enough to consider simple </a:t>
            </a:r>
            <a:r>
              <a:rPr lang="en-US" dirty="0" smtClean="0"/>
              <a:t>failure rate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all failures are created equal; some </a:t>
            </a:r>
            <a:r>
              <a:rPr lang="en-US" dirty="0" smtClean="0"/>
              <a:t>have much </a:t>
            </a:r>
            <a:r>
              <a:rPr lang="en-US" dirty="0"/>
              <a:t>more serious consequences.</a:t>
            </a:r>
          </a:p>
          <a:p>
            <a:pPr lvl="1"/>
            <a:r>
              <a:rPr lang="en-US" dirty="0" smtClean="0"/>
              <a:t>Might </a:t>
            </a:r>
            <a:r>
              <a:rPr lang="en-US" dirty="0"/>
              <a:t>be able to recover from some </a:t>
            </a:r>
            <a:r>
              <a:rPr lang="en-US" dirty="0" smtClean="0"/>
              <a:t>failures reasonably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54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029200"/>
          </a:xfrm>
        </p:spPr>
        <p:txBody>
          <a:bodyPr/>
          <a:lstStyle/>
          <a:p>
            <a:r>
              <a:rPr lang="en-US" sz="2800" dirty="0" smtClean="0"/>
              <a:t>Once the system fails</a:t>
            </a:r>
          </a:p>
          <a:p>
            <a:pPr lvl="1"/>
            <a:r>
              <a:rPr lang="en-US" sz="2400" dirty="0" smtClean="0"/>
              <a:t>It is not available</a:t>
            </a:r>
          </a:p>
          <a:p>
            <a:pPr lvl="1"/>
            <a:r>
              <a:rPr lang="en-US" sz="2400" dirty="0" smtClean="0"/>
              <a:t>It needs to recover within a short time</a:t>
            </a:r>
          </a:p>
          <a:p>
            <a:r>
              <a:rPr lang="en-US" sz="2800" dirty="0" smtClean="0"/>
              <a:t>Availability </a:t>
            </a:r>
          </a:p>
          <a:p>
            <a:r>
              <a:rPr lang="en-US" sz="2800" dirty="0" smtClean="0"/>
              <a:t>Scheduled downtime is typically not considered</a:t>
            </a:r>
          </a:p>
          <a:p>
            <a:pPr lvl="1"/>
            <a:r>
              <a:rPr lang="en-US" sz="2400" dirty="0" smtClean="0"/>
              <a:t>Availability 100% means it recovers instantaneously</a:t>
            </a:r>
          </a:p>
          <a:p>
            <a:pPr lvl="1"/>
            <a:r>
              <a:rPr lang="en-US" sz="2400" dirty="0" smtClean="0"/>
              <a:t>Availability 99.9% means there is 0.01% probability that it will not be operational when needed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362200" y="2514600"/>
          <a:ext cx="2176463" cy="609600"/>
        </p:xfrm>
        <a:graphic>
          <a:graphicData uri="http://schemas.openxmlformats.org/presentationml/2006/ole">
            <p:oleObj spid="_x0000_s70658" name="Equation" r:id="rId3" imgW="1270000" imgH="35560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4800600"/>
          <a:ext cx="7086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r>
                        <a:rPr lang="en-US" sz="1600" baseline="0" dirty="0" smtClean="0"/>
                        <a:t>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Availability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Downtime</a:t>
                      </a:r>
                      <a:r>
                        <a:rPr lang="en-US" sz="1600" baseline="0" dirty="0" smtClean="0"/>
                        <a:t> in a year</a:t>
                      </a:r>
                      <a:endParaRPr lang="en-US" sz="16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r>
                        <a:rPr lang="en-US" sz="1600" baseline="0" dirty="0" smtClean="0"/>
                        <a:t> workstation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</a:t>
                      </a:r>
                      <a:r>
                        <a:rPr lang="en-US" sz="1600" baseline="0" dirty="0" smtClean="0"/>
                        <a:t> days</a:t>
                      </a:r>
                      <a:endParaRPr lang="en-US" sz="16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8.5 hours</a:t>
                      </a:r>
                      <a:endParaRPr lang="en-US" sz="16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Fault-resilient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99.99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hour</a:t>
                      </a:r>
                      <a:endParaRPr lang="en-US" sz="16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Fault-tolerant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99.999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C9F45-26F9-425F-A7CA-0BA833795456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Scenarios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1" y="2133600"/>
            <a:ext cx="838200" cy="1785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Internal or External to  System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1" y="2133600"/>
            <a:ext cx="1904999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Fault causing</a:t>
            </a: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System does not respond</a:t>
            </a:r>
            <a:endParaRPr lang="en-US" sz="1600" dirty="0">
              <a:solidFill>
                <a:schemeClr val="tx1"/>
              </a:solidFill>
            </a:endParaRP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Crash</a:t>
            </a:r>
            <a:endParaRPr lang="en-US" sz="1600" dirty="0">
              <a:solidFill>
                <a:schemeClr val="tx1"/>
              </a:solidFill>
            </a:endParaRP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Delay in response</a:t>
            </a:r>
            <a:endParaRPr lang="en-US" sz="1600" dirty="0">
              <a:solidFill>
                <a:schemeClr val="tx1"/>
              </a:solidFill>
            </a:endParaRP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tx1"/>
                </a:solidFill>
              </a:rPr>
              <a:t>Errorneous</a:t>
            </a:r>
            <a:r>
              <a:rPr lang="en-US" sz="1600" dirty="0" smtClean="0">
                <a:solidFill>
                  <a:schemeClr val="tx1"/>
                </a:solidFill>
              </a:rPr>
              <a:t> Response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2133600"/>
            <a:ext cx="1371600" cy="3071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During normal operation</a:t>
            </a: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During degraded mode of operation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4607625" y="2133600"/>
            <a:ext cx="2438400" cy="3733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MITIGATING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When fault occurs it should do one or more of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detect and log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Notify the relevant stakeholders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Disable the source of failure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Be unavailable for a predefined time interval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Continue to operate in a degraded mode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2150269"/>
            <a:ext cx="1828801" cy="3055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Specific time interval for availability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Availability number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Time interval when it runs in degraded mode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Time to repair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2557460"/>
            <a:ext cx="1219200" cy="1252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Infrastructure and/or application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56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Broad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Allow the system to continue in presence of faults. Methods are</a:t>
            </a:r>
          </a:p>
          <a:p>
            <a:pPr lvl="2"/>
            <a:r>
              <a:rPr lang="en-US" dirty="0" smtClean="0"/>
              <a:t>Error Detection </a:t>
            </a:r>
          </a:p>
          <a:p>
            <a:pPr lvl="2"/>
            <a:r>
              <a:rPr lang="en-US" dirty="0" smtClean="0"/>
              <a:t>Error Masking (through redundancy)</a:t>
            </a:r>
          </a:p>
          <a:p>
            <a:pPr lvl="2"/>
            <a:r>
              <a:rPr lang="en-US" dirty="0" smtClean="0"/>
              <a:t>Recovery</a:t>
            </a:r>
          </a:p>
          <a:p>
            <a:endParaRPr lang="en-US" dirty="0" smtClean="0"/>
          </a:p>
          <a:p>
            <a:r>
              <a:rPr lang="en-US" dirty="0" smtClean="0"/>
              <a:t>Fault Prevention</a:t>
            </a:r>
          </a:p>
          <a:p>
            <a:pPr lvl="1"/>
            <a:r>
              <a:rPr lang="en-US" dirty="0" smtClean="0"/>
              <a:t>Techniques to avoid the faults to occur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45E478-0B6A-4F6B-8D99-1150FE22B274}" type="datetime1">
              <a:rPr lang="en-US" smtClean="0"/>
              <a:pPr>
                <a:defRPr/>
              </a:pPr>
              <a:t>11/6/15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686800" cy="518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03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1AFFD6-9166-B149-A39D-BD6DD76B3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E12CC4-2075-9344-AC83-BB0CD2E42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D27CE7-A238-B14B-A5DA-E1642280A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CA6B93-379F-7E4A-A85E-3A786EC0E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8A110A-D6E7-F948-A53A-0D09B1A57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CD4D19D-FDAA-314A-A26B-DC3C413F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1FC1FC-FB6F-4041-8793-188BB57D3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A58DE8-BD5B-2548-B270-E498C21A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</TotalTime>
  <Words>2471</Words>
  <Application>Microsoft Macintosh PowerPoint</Application>
  <PresentationFormat>On-screen Show (4:3)</PresentationFormat>
  <Paragraphs>408</Paragraphs>
  <Slides>39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think-cell Slide</vt:lpstr>
      <vt:lpstr>Equation</vt:lpstr>
      <vt:lpstr>Document</vt:lpstr>
      <vt:lpstr>SS ZG653 (RL 4.2): Software Architecture Availability and Its Tactics</vt:lpstr>
      <vt:lpstr>Faults and Failure</vt:lpstr>
      <vt:lpstr>Failure Classification</vt:lpstr>
      <vt:lpstr>Availability</vt:lpstr>
      <vt:lpstr>What is Software Reliability</vt:lpstr>
      <vt:lpstr>Availability</vt:lpstr>
      <vt:lpstr>Availability Scenarios</vt:lpstr>
      <vt:lpstr>Two Broad Approaches</vt:lpstr>
      <vt:lpstr>Availability Tactics</vt:lpstr>
      <vt:lpstr>Availability Tactics- Fault Detection</vt:lpstr>
      <vt:lpstr>More details- Heartbeat</vt:lpstr>
      <vt:lpstr>Detect Fault</vt:lpstr>
      <vt:lpstr>Availability Tactics- Error Masking</vt:lpstr>
      <vt:lpstr>Error Masking</vt:lpstr>
      <vt:lpstr>Availability Tactics- Fault Recovery</vt:lpstr>
      <vt:lpstr>Availability Tactics- Recovery</vt:lpstr>
      <vt:lpstr>Availability Tactics- Fault Prevention</vt:lpstr>
      <vt:lpstr>Design Decisions</vt:lpstr>
      <vt:lpstr>Design Decisions</vt:lpstr>
      <vt:lpstr>Design Decisions</vt:lpstr>
      <vt:lpstr>Hardware vs Software Reliability Metrics</vt:lpstr>
      <vt:lpstr>Software Reliability Metrics</vt:lpstr>
      <vt:lpstr>Time Units</vt:lpstr>
      <vt:lpstr>Reliability Metric POFOD</vt:lpstr>
      <vt:lpstr>Reliability Metric ROCOF &amp; MTTF</vt:lpstr>
      <vt:lpstr>Rate of Fault Occurrence</vt:lpstr>
      <vt:lpstr>Mean Time to Failure</vt:lpstr>
      <vt:lpstr>Failure Consequences</vt:lpstr>
      <vt:lpstr>Building Reliability Specification</vt:lpstr>
      <vt:lpstr>Examples</vt:lpstr>
      <vt:lpstr>Thank You</vt:lpstr>
      <vt:lpstr>Reliability Metrics - part 1</vt:lpstr>
      <vt:lpstr>Reliability Metrics - part 2</vt:lpstr>
      <vt:lpstr>Probability of Failure on Demand</vt:lpstr>
      <vt:lpstr>Specification Validation </vt:lpstr>
      <vt:lpstr>Statistical Reliability Testing</vt:lpstr>
      <vt:lpstr>Difficulties with Statistical Reliability Testing</vt:lpstr>
      <vt:lpstr>Safety Specification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716</cp:revision>
  <dcterms:created xsi:type="dcterms:W3CDTF">2015-11-06T04:27:53Z</dcterms:created>
  <dcterms:modified xsi:type="dcterms:W3CDTF">2015-11-06T04:36:10Z</dcterms:modified>
</cp:coreProperties>
</file>