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8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21.xml" ContentType="application/vnd.openxmlformats-officedocument.presentationml.notesSlide+xml"/>
  <Override PartName="/ppt/notesSlides/notesSlide24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9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  <p:sldMasterId id="2147483653" r:id="rId2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9" r:id="rId11"/>
    <p:sldId id="290" r:id="rId12"/>
    <p:sldId id="291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6F636E-2C18-4804-9709-466D8184D4C9}">
  <a:tblStyle styleId="{D36F636E-2C18-4804-9709-466D8184D4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EF19F738-B37D-4C68-9EBD-92E2DAF62CAF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CB1D229-CAF5-4BE7-83F5-A9F301269990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customXml" Target="../customXml/item3.xml"/><Relationship Id="rId20" Type="http://schemas.openxmlformats.org/officeDocument/2006/relationships/slide" Target="slides/slide18.xml"/><Relationship Id="rId4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97883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2" name="Google Shape;28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3" name="Google Shape;36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7" name="Google Shape;45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1" name="Google Shape;54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476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OBJECT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314322" y="6504867"/>
            <a:ext cx="8379719" cy="11495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357987" y="6541795"/>
            <a:ext cx="8292465" cy="1905"/>
          </a:xfrm>
          <a:custGeom>
            <a:avLst/>
            <a:gdLst/>
            <a:ahLst/>
            <a:cxnLst/>
            <a:rect l="l" t="t" r="r" b="b"/>
            <a:pathLst>
              <a:path w="8292465" h="1904" extrusionOk="0">
                <a:moveTo>
                  <a:pt x="0" y="0"/>
                </a:moveTo>
                <a:lnTo>
                  <a:pt x="8291982" y="1625"/>
                </a:lnTo>
              </a:path>
            </a:pathLst>
          </a:custGeom>
          <a:noFill/>
          <a:ln w="25400" cap="flat" cmpd="sng">
            <a:solidFill>
              <a:srgbClr val="C6DF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314322" y="895023"/>
            <a:ext cx="8379719" cy="11495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357987" y="931291"/>
            <a:ext cx="8292465" cy="1905"/>
          </a:xfrm>
          <a:custGeom>
            <a:avLst/>
            <a:gdLst/>
            <a:ahLst/>
            <a:cxnLst/>
            <a:rect l="l" t="t" r="r" b="b"/>
            <a:pathLst>
              <a:path w="8292465" h="1905" extrusionOk="0">
                <a:moveTo>
                  <a:pt x="0" y="0"/>
                </a:moveTo>
                <a:lnTo>
                  <a:pt x="8291982" y="1650"/>
                </a:lnTo>
              </a:path>
            </a:pathLst>
          </a:custGeom>
          <a:noFill/>
          <a:ln w="25400" cap="flat" cmpd="sng">
            <a:solidFill>
              <a:srgbClr val="C6DF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304800" y="6495288"/>
            <a:ext cx="8398764" cy="13411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357987" y="6541795"/>
            <a:ext cx="8292465" cy="1905"/>
          </a:xfrm>
          <a:custGeom>
            <a:avLst/>
            <a:gdLst/>
            <a:ahLst/>
            <a:cxnLst/>
            <a:rect l="l" t="t" r="r" b="b"/>
            <a:pathLst>
              <a:path w="8292465" h="1904" extrusionOk="0">
                <a:moveTo>
                  <a:pt x="0" y="0"/>
                </a:moveTo>
                <a:lnTo>
                  <a:pt x="8291982" y="1625"/>
                </a:lnTo>
              </a:path>
            </a:pathLst>
          </a:custGeom>
          <a:noFill/>
          <a:ln w="25400" cap="flat" cmpd="sng">
            <a:solidFill>
              <a:srgbClr val="C6DF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7383398" y="3275457"/>
            <a:ext cx="365760" cy="1751964"/>
          </a:xfrm>
          <a:custGeom>
            <a:avLst/>
            <a:gdLst/>
            <a:ahLst/>
            <a:cxnLst/>
            <a:rect l="l" t="t" r="r" b="b"/>
            <a:pathLst>
              <a:path w="365759" h="1751964" extrusionOk="0">
                <a:moveTo>
                  <a:pt x="365759" y="0"/>
                </a:moveTo>
                <a:lnTo>
                  <a:pt x="0" y="0"/>
                </a:lnTo>
                <a:lnTo>
                  <a:pt x="0" y="1751457"/>
                </a:lnTo>
                <a:lnTo>
                  <a:pt x="365759" y="1751457"/>
                </a:lnTo>
                <a:lnTo>
                  <a:pt x="365759" y="0"/>
                </a:lnTo>
                <a:close/>
              </a:path>
            </a:pathLst>
          </a:custGeom>
          <a:solidFill>
            <a:srgbClr val="C6DF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7370699" y="3291839"/>
            <a:ext cx="391160" cy="1748155"/>
          </a:xfrm>
          <a:custGeom>
            <a:avLst/>
            <a:gdLst/>
            <a:ahLst/>
            <a:cxnLst/>
            <a:rect l="l" t="t" r="r" b="b"/>
            <a:pathLst>
              <a:path w="391159" h="1748154" extrusionOk="0">
                <a:moveTo>
                  <a:pt x="8509" y="1633474"/>
                </a:moveTo>
                <a:lnTo>
                  <a:pt x="0" y="1633474"/>
                </a:lnTo>
                <a:lnTo>
                  <a:pt x="0" y="1735074"/>
                </a:lnTo>
                <a:lnTo>
                  <a:pt x="8509" y="1735074"/>
                </a:lnTo>
                <a:lnTo>
                  <a:pt x="8509" y="1633474"/>
                </a:lnTo>
                <a:close/>
              </a:path>
              <a:path w="391159" h="1748154" extrusionOk="0">
                <a:moveTo>
                  <a:pt x="8509" y="1455674"/>
                </a:moveTo>
                <a:lnTo>
                  <a:pt x="0" y="1455674"/>
                </a:lnTo>
                <a:lnTo>
                  <a:pt x="0" y="1557274"/>
                </a:lnTo>
                <a:lnTo>
                  <a:pt x="8509" y="1557274"/>
                </a:lnTo>
                <a:lnTo>
                  <a:pt x="8509" y="1455674"/>
                </a:lnTo>
                <a:close/>
              </a:path>
              <a:path w="391159" h="1748154" extrusionOk="0">
                <a:moveTo>
                  <a:pt x="8509" y="1277874"/>
                </a:moveTo>
                <a:lnTo>
                  <a:pt x="0" y="1277874"/>
                </a:lnTo>
                <a:lnTo>
                  <a:pt x="0" y="1379474"/>
                </a:lnTo>
                <a:lnTo>
                  <a:pt x="8509" y="1379474"/>
                </a:lnTo>
                <a:lnTo>
                  <a:pt x="8509" y="1277874"/>
                </a:lnTo>
                <a:close/>
              </a:path>
              <a:path w="391159" h="1748154" extrusionOk="0">
                <a:moveTo>
                  <a:pt x="8509" y="1100074"/>
                </a:moveTo>
                <a:lnTo>
                  <a:pt x="0" y="1100074"/>
                </a:lnTo>
                <a:lnTo>
                  <a:pt x="0" y="1201674"/>
                </a:lnTo>
                <a:lnTo>
                  <a:pt x="8509" y="1201674"/>
                </a:lnTo>
                <a:lnTo>
                  <a:pt x="8509" y="1100074"/>
                </a:lnTo>
                <a:close/>
              </a:path>
              <a:path w="391159" h="1748154" extrusionOk="0">
                <a:moveTo>
                  <a:pt x="8509" y="922274"/>
                </a:moveTo>
                <a:lnTo>
                  <a:pt x="0" y="922274"/>
                </a:lnTo>
                <a:lnTo>
                  <a:pt x="0" y="1023874"/>
                </a:lnTo>
                <a:lnTo>
                  <a:pt x="8509" y="1023874"/>
                </a:lnTo>
                <a:lnTo>
                  <a:pt x="8509" y="922274"/>
                </a:lnTo>
                <a:close/>
              </a:path>
              <a:path w="391159" h="1748154" extrusionOk="0">
                <a:moveTo>
                  <a:pt x="8509" y="744474"/>
                </a:moveTo>
                <a:lnTo>
                  <a:pt x="0" y="744474"/>
                </a:lnTo>
                <a:lnTo>
                  <a:pt x="0" y="846074"/>
                </a:lnTo>
                <a:lnTo>
                  <a:pt x="8509" y="846074"/>
                </a:lnTo>
                <a:lnTo>
                  <a:pt x="8509" y="744474"/>
                </a:lnTo>
                <a:close/>
              </a:path>
              <a:path w="391159" h="1748154" extrusionOk="0">
                <a:moveTo>
                  <a:pt x="8509" y="566674"/>
                </a:moveTo>
                <a:lnTo>
                  <a:pt x="0" y="566674"/>
                </a:lnTo>
                <a:lnTo>
                  <a:pt x="0" y="668274"/>
                </a:lnTo>
                <a:lnTo>
                  <a:pt x="8509" y="668274"/>
                </a:lnTo>
                <a:lnTo>
                  <a:pt x="8509" y="566674"/>
                </a:lnTo>
                <a:close/>
              </a:path>
              <a:path w="391159" h="1748154" extrusionOk="0">
                <a:moveTo>
                  <a:pt x="8509" y="388874"/>
                </a:moveTo>
                <a:lnTo>
                  <a:pt x="0" y="388874"/>
                </a:lnTo>
                <a:lnTo>
                  <a:pt x="0" y="490474"/>
                </a:lnTo>
                <a:lnTo>
                  <a:pt x="8509" y="490474"/>
                </a:lnTo>
                <a:lnTo>
                  <a:pt x="8509" y="388874"/>
                </a:lnTo>
                <a:close/>
              </a:path>
              <a:path w="391159" h="1748154" extrusionOk="0">
                <a:moveTo>
                  <a:pt x="8509" y="211074"/>
                </a:moveTo>
                <a:lnTo>
                  <a:pt x="0" y="211074"/>
                </a:lnTo>
                <a:lnTo>
                  <a:pt x="0" y="312674"/>
                </a:lnTo>
                <a:lnTo>
                  <a:pt x="8509" y="312674"/>
                </a:lnTo>
                <a:lnTo>
                  <a:pt x="8509" y="211074"/>
                </a:lnTo>
                <a:close/>
              </a:path>
              <a:path w="391159" h="1748154" extrusionOk="0">
                <a:moveTo>
                  <a:pt x="8509" y="33274"/>
                </a:moveTo>
                <a:lnTo>
                  <a:pt x="0" y="33274"/>
                </a:lnTo>
                <a:lnTo>
                  <a:pt x="0" y="134874"/>
                </a:lnTo>
                <a:lnTo>
                  <a:pt x="8509" y="134874"/>
                </a:lnTo>
                <a:lnTo>
                  <a:pt x="8509" y="33274"/>
                </a:lnTo>
                <a:close/>
              </a:path>
              <a:path w="391159" h="1748154" extrusionOk="0">
                <a:moveTo>
                  <a:pt x="25400" y="1633474"/>
                </a:moveTo>
                <a:lnTo>
                  <a:pt x="17018" y="1633474"/>
                </a:lnTo>
                <a:lnTo>
                  <a:pt x="17018" y="1735074"/>
                </a:lnTo>
                <a:lnTo>
                  <a:pt x="25400" y="1735074"/>
                </a:lnTo>
                <a:lnTo>
                  <a:pt x="25400" y="1633474"/>
                </a:lnTo>
                <a:close/>
              </a:path>
              <a:path w="391159" h="1748154" extrusionOk="0">
                <a:moveTo>
                  <a:pt x="25400" y="1455674"/>
                </a:moveTo>
                <a:lnTo>
                  <a:pt x="17018" y="1455674"/>
                </a:lnTo>
                <a:lnTo>
                  <a:pt x="17018" y="1557274"/>
                </a:lnTo>
                <a:lnTo>
                  <a:pt x="25400" y="1557274"/>
                </a:lnTo>
                <a:lnTo>
                  <a:pt x="25400" y="1455674"/>
                </a:lnTo>
                <a:close/>
              </a:path>
              <a:path w="391159" h="1748154" extrusionOk="0">
                <a:moveTo>
                  <a:pt x="25400" y="1277874"/>
                </a:moveTo>
                <a:lnTo>
                  <a:pt x="17018" y="1277874"/>
                </a:lnTo>
                <a:lnTo>
                  <a:pt x="17018" y="1379474"/>
                </a:lnTo>
                <a:lnTo>
                  <a:pt x="25400" y="1379474"/>
                </a:lnTo>
                <a:lnTo>
                  <a:pt x="25400" y="1277874"/>
                </a:lnTo>
                <a:close/>
              </a:path>
              <a:path w="391159" h="1748154" extrusionOk="0">
                <a:moveTo>
                  <a:pt x="25400" y="1100074"/>
                </a:moveTo>
                <a:lnTo>
                  <a:pt x="17018" y="1100074"/>
                </a:lnTo>
                <a:lnTo>
                  <a:pt x="17018" y="1201674"/>
                </a:lnTo>
                <a:lnTo>
                  <a:pt x="25400" y="1201674"/>
                </a:lnTo>
                <a:lnTo>
                  <a:pt x="25400" y="1100074"/>
                </a:lnTo>
                <a:close/>
              </a:path>
              <a:path w="391159" h="1748154" extrusionOk="0">
                <a:moveTo>
                  <a:pt x="25400" y="922274"/>
                </a:moveTo>
                <a:lnTo>
                  <a:pt x="17018" y="922274"/>
                </a:lnTo>
                <a:lnTo>
                  <a:pt x="17018" y="1023874"/>
                </a:lnTo>
                <a:lnTo>
                  <a:pt x="25400" y="1023874"/>
                </a:lnTo>
                <a:lnTo>
                  <a:pt x="25400" y="922274"/>
                </a:lnTo>
                <a:close/>
              </a:path>
              <a:path w="391159" h="1748154" extrusionOk="0">
                <a:moveTo>
                  <a:pt x="25400" y="744474"/>
                </a:moveTo>
                <a:lnTo>
                  <a:pt x="17018" y="744474"/>
                </a:lnTo>
                <a:lnTo>
                  <a:pt x="17018" y="846074"/>
                </a:lnTo>
                <a:lnTo>
                  <a:pt x="25400" y="846074"/>
                </a:lnTo>
                <a:lnTo>
                  <a:pt x="25400" y="744474"/>
                </a:lnTo>
                <a:close/>
              </a:path>
              <a:path w="391159" h="1748154" extrusionOk="0">
                <a:moveTo>
                  <a:pt x="25400" y="566674"/>
                </a:moveTo>
                <a:lnTo>
                  <a:pt x="17018" y="566674"/>
                </a:lnTo>
                <a:lnTo>
                  <a:pt x="17018" y="668274"/>
                </a:lnTo>
                <a:lnTo>
                  <a:pt x="25400" y="668274"/>
                </a:lnTo>
                <a:lnTo>
                  <a:pt x="25400" y="566674"/>
                </a:lnTo>
                <a:close/>
              </a:path>
              <a:path w="391159" h="1748154" extrusionOk="0">
                <a:moveTo>
                  <a:pt x="25400" y="388874"/>
                </a:moveTo>
                <a:lnTo>
                  <a:pt x="17018" y="388874"/>
                </a:lnTo>
                <a:lnTo>
                  <a:pt x="17018" y="490474"/>
                </a:lnTo>
                <a:lnTo>
                  <a:pt x="25400" y="490474"/>
                </a:lnTo>
                <a:lnTo>
                  <a:pt x="25400" y="388874"/>
                </a:lnTo>
                <a:close/>
              </a:path>
              <a:path w="391159" h="1748154" extrusionOk="0">
                <a:moveTo>
                  <a:pt x="25400" y="211074"/>
                </a:moveTo>
                <a:lnTo>
                  <a:pt x="17018" y="211074"/>
                </a:lnTo>
                <a:lnTo>
                  <a:pt x="17018" y="312674"/>
                </a:lnTo>
                <a:lnTo>
                  <a:pt x="25400" y="312674"/>
                </a:lnTo>
                <a:lnTo>
                  <a:pt x="25400" y="211074"/>
                </a:lnTo>
                <a:close/>
              </a:path>
              <a:path w="391159" h="1748154" extrusionOk="0">
                <a:moveTo>
                  <a:pt x="25400" y="33274"/>
                </a:moveTo>
                <a:lnTo>
                  <a:pt x="17018" y="33274"/>
                </a:lnTo>
                <a:lnTo>
                  <a:pt x="17018" y="134874"/>
                </a:lnTo>
                <a:lnTo>
                  <a:pt x="25400" y="134874"/>
                </a:lnTo>
                <a:lnTo>
                  <a:pt x="25400" y="33274"/>
                </a:lnTo>
                <a:close/>
              </a:path>
              <a:path w="391159" h="1748154" extrusionOk="0">
                <a:moveTo>
                  <a:pt x="157734" y="1739265"/>
                </a:moveTo>
                <a:lnTo>
                  <a:pt x="56134" y="1739265"/>
                </a:lnTo>
                <a:lnTo>
                  <a:pt x="56134" y="1747774"/>
                </a:lnTo>
                <a:lnTo>
                  <a:pt x="157734" y="1747774"/>
                </a:lnTo>
                <a:lnTo>
                  <a:pt x="157734" y="1739265"/>
                </a:lnTo>
                <a:close/>
              </a:path>
              <a:path w="391159" h="1748154" extrusionOk="0">
                <a:moveTo>
                  <a:pt x="157734" y="1722374"/>
                </a:moveTo>
                <a:lnTo>
                  <a:pt x="56134" y="1722374"/>
                </a:lnTo>
                <a:lnTo>
                  <a:pt x="56134" y="1730883"/>
                </a:lnTo>
                <a:lnTo>
                  <a:pt x="157734" y="1730883"/>
                </a:lnTo>
                <a:lnTo>
                  <a:pt x="157734" y="1722374"/>
                </a:lnTo>
                <a:close/>
              </a:path>
              <a:path w="391159" h="1748154" extrusionOk="0">
                <a:moveTo>
                  <a:pt x="335534" y="1739265"/>
                </a:moveTo>
                <a:lnTo>
                  <a:pt x="233934" y="1739265"/>
                </a:lnTo>
                <a:lnTo>
                  <a:pt x="233934" y="1747774"/>
                </a:lnTo>
                <a:lnTo>
                  <a:pt x="335534" y="1747774"/>
                </a:lnTo>
                <a:lnTo>
                  <a:pt x="335534" y="1739265"/>
                </a:lnTo>
                <a:close/>
              </a:path>
              <a:path w="391159" h="1748154" extrusionOk="0">
                <a:moveTo>
                  <a:pt x="335534" y="1722374"/>
                </a:moveTo>
                <a:lnTo>
                  <a:pt x="233934" y="1722374"/>
                </a:lnTo>
                <a:lnTo>
                  <a:pt x="233934" y="1730883"/>
                </a:lnTo>
                <a:lnTo>
                  <a:pt x="335534" y="1730883"/>
                </a:lnTo>
                <a:lnTo>
                  <a:pt x="335534" y="1722374"/>
                </a:lnTo>
                <a:close/>
              </a:path>
              <a:path w="391159" h="1748154" extrusionOk="0">
                <a:moveTo>
                  <a:pt x="374269" y="1600200"/>
                </a:moveTo>
                <a:lnTo>
                  <a:pt x="365760" y="1600200"/>
                </a:lnTo>
                <a:lnTo>
                  <a:pt x="365760" y="1701800"/>
                </a:lnTo>
                <a:lnTo>
                  <a:pt x="374269" y="1701800"/>
                </a:lnTo>
                <a:lnTo>
                  <a:pt x="374269" y="1600200"/>
                </a:lnTo>
                <a:close/>
              </a:path>
              <a:path w="391159" h="1748154" extrusionOk="0">
                <a:moveTo>
                  <a:pt x="374269" y="1422400"/>
                </a:moveTo>
                <a:lnTo>
                  <a:pt x="365760" y="1422400"/>
                </a:lnTo>
                <a:lnTo>
                  <a:pt x="365760" y="1524000"/>
                </a:lnTo>
                <a:lnTo>
                  <a:pt x="374269" y="1524000"/>
                </a:lnTo>
                <a:lnTo>
                  <a:pt x="374269" y="1422400"/>
                </a:lnTo>
                <a:close/>
              </a:path>
              <a:path w="391159" h="1748154" extrusionOk="0">
                <a:moveTo>
                  <a:pt x="374269" y="1244600"/>
                </a:moveTo>
                <a:lnTo>
                  <a:pt x="365760" y="1244600"/>
                </a:lnTo>
                <a:lnTo>
                  <a:pt x="365760" y="1346200"/>
                </a:lnTo>
                <a:lnTo>
                  <a:pt x="374269" y="1346200"/>
                </a:lnTo>
                <a:lnTo>
                  <a:pt x="374269" y="1244600"/>
                </a:lnTo>
                <a:close/>
              </a:path>
              <a:path w="391159" h="1748154" extrusionOk="0">
                <a:moveTo>
                  <a:pt x="374269" y="1066800"/>
                </a:moveTo>
                <a:lnTo>
                  <a:pt x="365760" y="1066800"/>
                </a:lnTo>
                <a:lnTo>
                  <a:pt x="365760" y="1168400"/>
                </a:lnTo>
                <a:lnTo>
                  <a:pt x="374269" y="1168400"/>
                </a:lnTo>
                <a:lnTo>
                  <a:pt x="374269" y="1066800"/>
                </a:lnTo>
                <a:close/>
              </a:path>
              <a:path w="391159" h="1748154" extrusionOk="0">
                <a:moveTo>
                  <a:pt x="374269" y="889000"/>
                </a:moveTo>
                <a:lnTo>
                  <a:pt x="365760" y="889000"/>
                </a:lnTo>
                <a:lnTo>
                  <a:pt x="365760" y="990600"/>
                </a:lnTo>
                <a:lnTo>
                  <a:pt x="374269" y="990600"/>
                </a:lnTo>
                <a:lnTo>
                  <a:pt x="374269" y="889000"/>
                </a:lnTo>
                <a:close/>
              </a:path>
              <a:path w="391159" h="1748154" extrusionOk="0">
                <a:moveTo>
                  <a:pt x="374269" y="711200"/>
                </a:moveTo>
                <a:lnTo>
                  <a:pt x="365760" y="711200"/>
                </a:lnTo>
                <a:lnTo>
                  <a:pt x="365760" y="812800"/>
                </a:lnTo>
                <a:lnTo>
                  <a:pt x="374269" y="812800"/>
                </a:lnTo>
                <a:lnTo>
                  <a:pt x="374269" y="711200"/>
                </a:lnTo>
                <a:close/>
              </a:path>
              <a:path w="391159" h="1748154" extrusionOk="0">
                <a:moveTo>
                  <a:pt x="374269" y="533400"/>
                </a:moveTo>
                <a:lnTo>
                  <a:pt x="365760" y="533400"/>
                </a:lnTo>
                <a:lnTo>
                  <a:pt x="365760" y="635000"/>
                </a:lnTo>
                <a:lnTo>
                  <a:pt x="374269" y="635000"/>
                </a:lnTo>
                <a:lnTo>
                  <a:pt x="374269" y="533400"/>
                </a:lnTo>
                <a:close/>
              </a:path>
              <a:path w="391159" h="1748154" extrusionOk="0">
                <a:moveTo>
                  <a:pt x="374269" y="355600"/>
                </a:moveTo>
                <a:lnTo>
                  <a:pt x="365760" y="355600"/>
                </a:lnTo>
                <a:lnTo>
                  <a:pt x="365760" y="457200"/>
                </a:lnTo>
                <a:lnTo>
                  <a:pt x="374269" y="457200"/>
                </a:lnTo>
                <a:lnTo>
                  <a:pt x="374269" y="355600"/>
                </a:lnTo>
                <a:close/>
              </a:path>
              <a:path w="391159" h="1748154" extrusionOk="0">
                <a:moveTo>
                  <a:pt x="374269" y="177800"/>
                </a:moveTo>
                <a:lnTo>
                  <a:pt x="365760" y="177800"/>
                </a:lnTo>
                <a:lnTo>
                  <a:pt x="365760" y="279400"/>
                </a:lnTo>
                <a:lnTo>
                  <a:pt x="374269" y="279400"/>
                </a:lnTo>
                <a:lnTo>
                  <a:pt x="374269" y="177800"/>
                </a:lnTo>
                <a:close/>
              </a:path>
              <a:path w="391159" h="1748154" extrusionOk="0">
                <a:moveTo>
                  <a:pt x="374269" y="0"/>
                </a:moveTo>
                <a:lnTo>
                  <a:pt x="365760" y="0"/>
                </a:lnTo>
                <a:lnTo>
                  <a:pt x="365760" y="101600"/>
                </a:lnTo>
                <a:lnTo>
                  <a:pt x="374269" y="101600"/>
                </a:lnTo>
                <a:lnTo>
                  <a:pt x="374269" y="0"/>
                </a:lnTo>
                <a:close/>
              </a:path>
              <a:path w="391159" h="1748154" extrusionOk="0">
                <a:moveTo>
                  <a:pt x="391160" y="1600200"/>
                </a:moveTo>
                <a:lnTo>
                  <a:pt x="382778" y="1600200"/>
                </a:lnTo>
                <a:lnTo>
                  <a:pt x="382778" y="1701800"/>
                </a:lnTo>
                <a:lnTo>
                  <a:pt x="391160" y="1701800"/>
                </a:lnTo>
                <a:lnTo>
                  <a:pt x="391160" y="1600200"/>
                </a:lnTo>
                <a:close/>
              </a:path>
              <a:path w="391159" h="1748154" extrusionOk="0">
                <a:moveTo>
                  <a:pt x="391160" y="1422400"/>
                </a:moveTo>
                <a:lnTo>
                  <a:pt x="382778" y="1422400"/>
                </a:lnTo>
                <a:lnTo>
                  <a:pt x="382778" y="1524000"/>
                </a:lnTo>
                <a:lnTo>
                  <a:pt x="391160" y="1524000"/>
                </a:lnTo>
                <a:lnTo>
                  <a:pt x="391160" y="1422400"/>
                </a:lnTo>
                <a:close/>
              </a:path>
              <a:path w="391159" h="1748154" extrusionOk="0">
                <a:moveTo>
                  <a:pt x="391160" y="1244600"/>
                </a:moveTo>
                <a:lnTo>
                  <a:pt x="382778" y="1244600"/>
                </a:lnTo>
                <a:lnTo>
                  <a:pt x="382778" y="1346200"/>
                </a:lnTo>
                <a:lnTo>
                  <a:pt x="391160" y="1346200"/>
                </a:lnTo>
                <a:lnTo>
                  <a:pt x="391160" y="1244600"/>
                </a:lnTo>
                <a:close/>
              </a:path>
              <a:path w="391159" h="1748154" extrusionOk="0">
                <a:moveTo>
                  <a:pt x="391160" y="1066800"/>
                </a:moveTo>
                <a:lnTo>
                  <a:pt x="382778" y="1066800"/>
                </a:lnTo>
                <a:lnTo>
                  <a:pt x="382778" y="1168400"/>
                </a:lnTo>
                <a:lnTo>
                  <a:pt x="391160" y="1168400"/>
                </a:lnTo>
                <a:lnTo>
                  <a:pt x="391160" y="1066800"/>
                </a:lnTo>
                <a:close/>
              </a:path>
              <a:path w="391159" h="1748154" extrusionOk="0">
                <a:moveTo>
                  <a:pt x="391160" y="889000"/>
                </a:moveTo>
                <a:lnTo>
                  <a:pt x="382778" y="889000"/>
                </a:lnTo>
                <a:lnTo>
                  <a:pt x="382778" y="990600"/>
                </a:lnTo>
                <a:lnTo>
                  <a:pt x="391160" y="990600"/>
                </a:lnTo>
                <a:lnTo>
                  <a:pt x="391160" y="889000"/>
                </a:lnTo>
                <a:close/>
              </a:path>
              <a:path w="391159" h="1748154" extrusionOk="0">
                <a:moveTo>
                  <a:pt x="391160" y="711200"/>
                </a:moveTo>
                <a:lnTo>
                  <a:pt x="382778" y="711200"/>
                </a:lnTo>
                <a:lnTo>
                  <a:pt x="382778" y="812800"/>
                </a:lnTo>
                <a:lnTo>
                  <a:pt x="391160" y="812800"/>
                </a:lnTo>
                <a:lnTo>
                  <a:pt x="391160" y="711200"/>
                </a:lnTo>
                <a:close/>
              </a:path>
              <a:path w="391159" h="1748154" extrusionOk="0">
                <a:moveTo>
                  <a:pt x="391160" y="533400"/>
                </a:moveTo>
                <a:lnTo>
                  <a:pt x="382778" y="533400"/>
                </a:lnTo>
                <a:lnTo>
                  <a:pt x="382778" y="635000"/>
                </a:lnTo>
                <a:lnTo>
                  <a:pt x="391160" y="635000"/>
                </a:lnTo>
                <a:lnTo>
                  <a:pt x="391160" y="533400"/>
                </a:lnTo>
                <a:close/>
              </a:path>
              <a:path w="391159" h="1748154" extrusionOk="0">
                <a:moveTo>
                  <a:pt x="391160" y="355600"/>
                </a:moveTo>
                <a:lnTo>
                  <a:pt x="382778" y="355600"/>
                </a:lnTo>
                <a:lnTo>
                  <a:pt x="382778" y="457200"/>
                </a:lnTo>
                <a:lnTo>
                  <a:pt x="391160" y="457200"/>
                </a:lnTo>
                <a:lnTo>
                  <a:pt x="391160" y="355600"/>
                </a:lnTo>
                <a:close/>
              </a:path>
              <a:path w="391159" h="1748154" extrusionOk="0">
                <a:moveTo>
                  <a:pt x="391160" y="177800"/>
                </a:moveTo>
                <a:lnTo>
                  <a:pt x="382778" y="177800"/>
                </a:lnTo>
                <a:lnTo>
                  <a:pt x="382778" y="279400"/>
                </a:lnTo>
                <a:lnTo>
                  <a:pt x="391160" y="279400"/>
                </a:lnTo>
                <a:lnTo>
                  <a:pt x="391160" y="177800"/>
                </a:lnTo>
                <a:close/>
              </a:path>
              <a:path w="391159" h="1748154" extrusionOk="0">
                <a:moveTo>
                  <a:pt x="391160" y="0"/>
                </a:moveTo>
                <a:lnTo>
                  <a:pt x="382778" y="0"/>
                </a:lnTo>
                <a:lnTo>
                  <a:pt x="382778" y="101600"/>
                </a:lnTo>
                <a:lnTo>
                  <a:pt x="391160" y="101600"/>
                </a:lnTo>
                <a:lnTo>
                  <a:pt x="391160" y="0"/>
                </a:lnTo>
                <a:close/>
              </a:path>
            </a:pathLst>
          </a:custGeom>
          <a:solidFill>
            <a:srgbClr val="92A3B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7820152" y="3200400"/>
            <a:ext cx="365760" cy="1811020"/>
          </a:xfrm>
          <a:custGeom>
            <a:avLst/>
            <a:gdLst/>
            <a:ahLst/>
            <a:cxnLst/>
            <a:rect l="l" t="t" r="r" b="b"/>
            <a:pathLst>
              <a:path w="365759" h="1811020" extrusionOk="0">
                <a:moveTo>
                  <a:pt x="365759" y="0"/>
                </a:moveTo>
                <a:lnTo>
                  <a:pt x="0" y="0"/>
                </a:lnTo>
                <a:lnTo>
                  <a:pt x="0" y="1810639"/>
                </a:lnTo>
                <a:lnTo>
                  <a:pt x="365759" y="1810639"/>
                </a:lnTo>
                <a:lnTo>
                  <a:pt x="365759" y="0"/>
                </a:lnTo>
                <a:close/>
              </a:path>
            </a:pathLst>
          </a:custGeom>
          <a:solidFill>
            <a:srgbClr val="C6DF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7807452" y="3187700"/>
            <a:ext cx="391160" cy="1836420"/>
          </a:xfrm>
          <a:custGeom>
            <a:avLst/>
            <a:gdLst/>
            <a:ahLst/>
            <a:cxnLst/>
            <a:rect l="l" t="t" r="r" b="b"/>
            <a:pathLst>
              <a:path w="391159" h="1836420" extrusionOk="0">
                <a:moveTo>
                  <a:pt x="8508" y="1721739"/>
                </a:moveTo>
                <a:lnTo>
                  <a:pt x="0" y="1721739"/>
                </a:lnTo>
                <a:lnTo>
                  <a:pt x="0" y="1823339"/>
                </a:lnTo>
                <a:lnTo>
                  <a:pt x="8508" y="1823339"/>
                </a:lnTo>
                <a:lnTo>
                  <a:pt x="8508" y="1721739"/>
                </a:lnTo>
                <a:close/>
              </a:path>
              <a:path w="391159" h="1836420" extrusionOk="0">
                <a:moveTo>
                  <a:pt x="25400" y="1721739"/>
                </a:moveTo>
                <a:lnTo>
                  <a:pt x="16891" y="1721739"/>
                </a:lnTo>
                <a:lnTo>
                  <a:pt x="16891" y="1823339"/>
                </a:lnTo>
                <a:lnTo>
                  <a:pt x="25400" y="1823339"/>
                </a:lnTo>
                <a:lnTo>
                  <a:pt x="25400" y="1721739"/>
                </a:lnTo>
                <a:close/>
              </a:path>
              <a:path w="391159" h="1836420" extrusionOk="0">
                <a:moveTo>
                  <a:pt x="16891" y="1810639"/>
                </a:moveTo>
                <a:lnTo>
                  <a:pt x="12700" y="1810639"/>
                </a:lnTo>
                <a:lnTo>
                  <a:pt x="12700" y="1819020"/>
                </a:lnTo>
                <a:lnTo>
                  <a:pt x="16891" y="1819020"/>
                </a:lnTo>
                <a:lnTo>
                  <a:pt x="16891" y="1810639"/>
                </a:lnTo>
                <a:close/>
              </a:path>
              <a:path w="391159" h="1836420" extrusionOk="0">
                <a:moveTo>
                  <a:pt x="98298" y="1810639"/>
                </a:moveTo>
                <a:lnTo>
                  <a:pt x="25400" y="1810639"/>
                </a:lnTo>
                <a:lnTo>
                  <a:pt x="25400" y="1819020"/>
                </a:lnTo>
                <a:lnTo>
                  <a:pt x="98298" y="1819020"/>
                </a:lnTo>
                <a:lnTo>
                  <a:pt x="98298" y="1810639"/>
                </a:lnTo>
                <a:close/>
              </a:path>
              <a:path w="391159" h="1836420" extrusionOk="0">
                <a:moveTo>
                  <a:pt x="8508" y="1543939"/>
                </a:moveTo>
                <a:lnTo>
                  <a:pt x="0" y="1543939"/>
                </a:lnTo>
                <a:lnTo>
                  <a:pt x="0" y="1645539"/>
                </a:lnTo>
                <a:lnTo>
                  <a:pt x="8508" y="1645539"/>
                </a:lnTo>
                <a:lnTo>
                  <a:pt x="8508" y="1543939"/>
                </a:lnTo>
                <a:close/>
              </a:path>
              <a:path w="391159" h="1836420" extrusionOk="0">
                <a:moveTo>
                  <a:pt x="25400" y="1543939"/>
                </a:moveTo>
                <a:lnTo>
                  <a:pt x="16891" y="1543939"/>
                </a:lnTo>
                <a:lnTo>
                  <a:pt x="16891" y="1645539"/>
                </a:lnTo>
                <a:lnTo>
                  <a:pt x="25400" y="1645539"/>
                </a:lnTo>
                <a:lnTo>
                  <a:pt x="25400" y="1543939"/>
                </a:lnTo>
                <a:close/>
              </a:path>
              <a:path w="391159" h="1836420" extrusionOk="0">
                <a:moveTo>
                  <a:pt x="8508" y="1366139"/>
                </a:moveTo>
                <a:lnTo>
                  <a:pt x="0" y="1366139"/>
                </a:lnTo>
                <a:lnTo>
                  <a:pt x="0" y="1467739"/>
                </a:lnTo>
                <a:lnTo>
                  <a:pt x="8508" y="1467739"/>
                </a:lnTo>
                <a:lnTo>
                  <a:pt x="8508" y="1366139"/>
                </a:lnTo>
                <a:close/>
              </a:path>
              <a:path w="391159" h="1836420" extrusionOk="0">
                <a:moveTo>
                  <a:pt x="25400" y="1366139"/>
                </a:moveTo>
                <a:lnTo>
                  <a:pt x="16891" y="1366139"/>
                </a:lnTo>
                <a:lnTo>
                  <a:pt x="16891" y="1467739"/>
                </a:lnTo>
                <a:lnTo>
                  <a:pt x="25400" y="1467739"/>
                </a:lnTo>
                <a:lnTo>
                  <a:pt x="25400" y="1366139"/>
                </a:lnTo>
                <a:close/>
              </a:path>
              <a:path w="391159" h="1836420" extrusionOk="0">
                <a:moveTo>
                  <a:pt x="8508" y="1188339"/>
                </a:moveTo>
                <a:lnTo>
                  <a:pt x="0" y="1188339"/>
                </a:lnTo>
                <a:lnTo>
                  <a:pt x="0" y="1289939"/>
                </a:lnTo>
                <a:lnTo>
                  <a:pt x="8508" y="1289939"/>
                </a:lnTo>
                <a:lnTo>
                  <a:pt x="8508" y="1188339"/>
                </a:lnTo>
                <a:close/>
              </a:path>
              <a:path w="391159" h="1836420" extrusionOk="0">
                <a:moveTo>
                  <a:pt x="25400" y="1188339"/>
                </a:moveTo>
                <a:lnTo>
                  <a:pt x="16891" y="1188339"/>
                </a:lnTo>
                <a:lnTo>
                  <a:pt x="16891" y="1289939"/>
                </a:lnTo>
                <a:lnTo>
                  <a:pt x="25400" y="1289939"/>
                </a:lnTo>
                <a:lnTo>
                  <a:pt x="25400" y="1188339"/>
                </a:lnTo>
                <a:close/>
              </a:path>
              <a:path w="391159" h="1836420" extrusionOk="0">
                <a:moveTo>
                  <a:pt x="8508" y="1010538"/>
                </a:moveTo>
                <a:lnTo>
                  <a:pt x="0" y="1010538"/>
                </a:lnTo>
                <a:lnTo>
                  <a:pt x="0" y="1112139"/>
                </a:lnTo>
                <a:lnTo>
                  <a:pt x="8508" y="1112139"/>
                </a:lnTo>
                <a:lnTo>
                  <a:pt x="8508" y="1010538"/>
                </a:lnTo>
                <a:close/>
              </a:path>
              <a:path w="391159" h="1836420" extrusionOk="0">
                <a:moveTo>
                  <a:pt x="25400" y="1010538"/>
                </a:moveTo>
                <a:lnTo>
                  <a:pt x="16891" y="1010538"/>
                </a:lnTo>
                <a:lnTo>
                  <a:pt x="16891" y="1112139"/>
                </a:lnTo>
                <a:lnTo>
                  <a:pt x="25400" y="1112139"/>
                </a:lnTo>
                <a:lnTo>
                  <a:pt x="25400" y="1010538"/>
                </a:lnTo>
                <a:close/>
              </a:path>
              <a:path w="391159" h="1836420" extrusionOk="0">
                <a:moveTo>
                  <a:pt x="8508" y="832738"/>
                </a:moveTo>
                <a:lnTo>
                  <a:pt x="0" y="832738"/>
                </a:lnTo>
                <a:lnTo>
                  <a:pt x="0" y="934338"/>
                </a:lnTo>
                <a:lnTo>
                  <a:pt x="8508" y="934338"/>
                </a:lnTo>
                <a:lnTo>
                  <a:pt x="8508" y="832738"/>
                </a:lnTo>
                <a:close/>
              </a:path>
              <a:path w="391159" h="1836420" extrusionOk="0">
                <a:moveTo>
                  <a:pt x="25400" y="832738"/>
                </a:moveTo>
                <a:lnTo>
                  <a:pt x="16891" y="832738"/>
                </a:lnTo>
                <a:lnTo>
                  <a:pt x="16891" y="934338"/>
                </a:lnTo>
                <a:lnTo>
                  <a:pt x="25400" y="934338"/>
                </a:lnTo>
                <a:lnTo>
                  <a:pt x="25400" y="832738"/>
                </a:lnTo>
                <a:close/>
              </a:path>
              <a:path w="391159" h="1836420" extrusionOk="0">
                <a:moveTo>
                  <a:pt x="8508" y="654938"/>
                </a:moveTo>
                <a:lnTo>
                  <a:pt x="0" y="654938"/>
                </a:lnTo>
                <a:lnTo>
                  <a:pt x="0" y="756538"/>
                </a:lnTo>
                <a:lnTo>
                  <a:pt x="8508" y="756538"/>
                </a:lnTo>
                <a:lnTo>
                  <a:pt x="8508" y="654938"/>
                </a:lnTo>
                <a:close/>
              </a:path>
              <a:path w="391159" h="1836420" extrusionOk="0">
                <a:moveTo>
                  <a:pt x="25400" y="654938"/>
                </a:moveTo>
                <a:lnTo>
                  <a:pt x="16891" y="654938"/>
                </a:lnTo>
                <a:lnTo>
                  <a:pt x="16891" y="756538"/>
                </a:lnTo>
                <a:lnTo>
                  <a:pt x="25400" y="756538"/>
                </a:lnTo>
                <a:lnTo>
                  <a:pt x="25400" y="654938"/>
                </a:lnTo>
                <a:close/>
              </a:path>
              <a:path w="391159" h="1836420" extrusionOk="0">
                <a:moveTo>
                  <a:pt x="8508" y="477138"/>
                </a:moveTo>
                <a:lnTo>
                  <a:pt x="0" y="477138"/>
                </a:lnTo>
                <a:lnTo>
                  <a:pt x="0" y="578738"/>
                </a:lnTo>
                <a:lnTo>
                  <a:pt x="8508" y="578738"/>
                </a:lnTo>
                <a:lnTo>
                  <a:pt x="8508" y="477138"/>
                </a:lnTo>
                <a:close/>
              </a:path>
              <a:path w="391159" h="1836420" extrusionOk="0">
                <a:moveTo>
                  <a:pt x="25400" y="477138"/>
                </a:moveTo>
                <a:lnTo>
                  <a:pt x="16891" y="477138"/>
                </a:lnTo>
                <a:lnTo>
                  <a:pt x="16891" y="578738"/>
                </a:lnTo>
                <a:lnTo>
                  <a:pt x="25400" y="578738"/>
                </a:lnTo>
                <a:lnTo>
                  <a:pt x="25400" y="477138"/>
                </a:lnTo>
                <a:close/>
              </a:path>
              <a:path w="391159" h="1836420" extrusionOk="0">
                <a:moveTo>
                  <a:pt x="8508" y="299338"/>
                </a:moveTo>
                <a:lnTo>
                  <a:pt x="0" y="299338"/>
                </a:lnTo>
                <a:lnTo>
                  <a:pt x="0" y="400938"/>
                </a:lnTo>
                <a:lnTo>
                  <a:pt x="8508" y="400938"/>
                </a:lnTo>
                <a:lnTo>
                  <a:pt x="8508" y="299338"/>
                </a:lnTo>
                <a:close/>
              </a:path>
              <a:path w="391159" h="1836420" extrusionOk="0">
                <a:moveTo>
                  <a:pt x="25400" y="299338"/>
                </a:moveTo>
                <a:lnTo>
                  <a:pt x="16891" y="299338"/>
                </a:lnTo>
                <a:lnTo>
                  <a:pt x="16891" y="400938"/>
                </a:lnTo>
                <a:lnTo>
                  <a:pt x="25400" y="400938"/>
                </a:lnTo>
                <a:lnTo>
                  <a:pt x="25400" y="299338"/>
                </a:lnTo>
                <a:close/>
              </a:path>
              <a:path w="391159" h="1836420" extrusionOk="0">
                <a:moveTo>
                  <a:pt x="8508" y="121538"/>
                </a:moveTo>
                <a:lnTo>
                  <a:pt x="0" y="121538"/>
                </a:lnTo>
                <a:lnTo>
                  <a:pt x="0" y="223138"/>
                </a:lnTo>
                <a:lnTo>
                  <a:pt x="8508" y="223138"/>
                </a:lnTo>
                <a:lnTo>
                  <a:pt x="8508" y="121538"/>
                </a:lnTo>
                <a:close/>
              </a:path>
              <a:path w="391159" h="1836420" extrusionOk="0">
                <a:moveTo>
                  <a:pt x="25400" y="121538"/>
                </a:moveTo>
                <a:lnTo>
                  <a:pt x="16891" y="121538"/>
                </a:lnTo>
                <a:lnTo>
                  <a:pt x="16891" y="223138"/>
                </a:lnTo>
                <a:lnTo>
                  <a:pt x="25400" y="223138"/>
                </a:lnTo>
                <a:lnTo>
                  <a:pt x="25400" y="121538"/>
                </a:lnTo>
                <a:close/>
              </a:path>
              <a:path w="391159" h="1836420" extrusionOk="0">
                <a:moveTo>
                  <a:pt x="81661" y="0"/>
                </a:moveTo>
                <a:lnTo>
                  <a:pt x="5715" y="0"/>
                </a:lnTo>
                <a:lnTo>
                  <a:pt x="0" y="5714"/>
                </a:lnTo>
                <a:lnTo>
                  <a:pt x="0" y="45338"/>
                </a:lnTo>
                <a:lnTo>
                  <a:pt x="8508" y="45338"/>
                </a:lnTo>
                <a:lnTo>
                  <a:pt x="8508" y="10413"/>
                </a:lnTo>
                <a:lnTo>
                  <a:pt x="10414" y="8509"/>
                </a:lnTo>
                <a:lnTo>
                  <a:pt x="81661" y="8509"/>
                </a:lnTo>
                <a:lnTo>
                  <a:pt x="81661" y="0"/>
                </a:lnTo>
                <a:close/>
              </a:path>
              <a:path w="391159" h="1836420" extrusionOk="0">
                <a:moveTo>
                  <a:pt x="81661" y="16890"/>
                </a:moveTo>
                <a:lnTo>
                  <a:pt x="16891" y="16890"/>
                </a:lnTo>
                <a:lnTo>
                  <a:pt x="16891" y="45338"/>
                </a:lnTo>
                <a:lnTo>
                  <a:pt x="25400" y="45338"/>
                </a:lnTo>
                <a:lnTo>
                  <a:pt x="25400" y="25400"/>
                </a:lnTo>
                <a:lnTo>
                  <a:pt x="81661" y="25400"/>
                </a:lnTo>
                <a:lnTo>
                  <a:pt x="81661" y="16890"/>
                </a:lnTo>
                <a:close/>
              </a:path>
              <a:path w="391159" h="1836420" extrusionOk="0">
                <a:moveTo>
                  <a:pt x="259461" y="0"/>
                </a:moveTo>
                <a:lnTo>
                  <a:pt x="157861" y="0"/>
                </a:lnTo>
                <a:lnTo>
                  <a:pt x="157861" y="8509"/>
                </a:lnTo>
                <a:lnTo>
                  <a:pt x="259461" y="8509"/>
                </a:lnTo>
                <a:lnTo>
                  <a:pt x="259461" y="0"/>
                </a:lnTo>
                <a:close/>
              </a:path>
              <a:path w="391159" h="1836420" extrusionOk="0">
                <a:moveTo>
                  <a:pt x="259461" y="16890"/>
                </a:moveTo>
                <a:lnTo>
                  <a:pt x="157861" y="16890"/>
                </a:lnTo>
                <a:lnTo>
                  <a:pt x="157861" y="25400"/>
                </a:lnTo>
                <a:lnTo>
                  <a:pt x="259461" y="25400"/>
                </a:lnTo>
                <a:lnTo>
                  <a:pt x="259461" y="16890"/>
                </a:lnTo>
                <a:close/>
              </a:path>
              <a:path w="391159" h="1836420" extrusionOk="0">
                <a:moveTo>
                  <a:pt x="374269" y="16890"/>
                </a:moveTo>
                <a:lnTo>
                  <a:pt x="335661" y="16890"/>
                </a:lnTo>
                <a:lnTo>
                  <a:pt x="335661" y="25400"/>
                </a:lnTo>
                <a:lnTo>
                  <a:pt x="365759" y="25400"/>
                </a:lnTo>
                <a:lnTo>
                  <a:pt x="365759" y="71500"/>
                </a:lnTo>
                <a:lnTo>
                  <a:pt x="374269" y="71500"/>
                </a:lnTo>
                <a:lnTo>
                  <a:pt x="374269" y="16890"/>
                </a:lnTo>
                <a:close/>
              </a:path>
              <a:path w="391159" h="1836420" extrusionOk="0">
                <a:moveTo>
                  <a:pt x="385445" y="0"/>
                </a:moveTo>
                <a:lnTo>
                  <a:pt x="335661" y="0"/>
                </a:lnTo>
                <a:lnTo>
                  <a:pt x="335661" y="8509"/>
                </a:lnTo>
                <a:lnTo>
                  <a:pt x="380746" y="8509"/>
                </a:lnTo>
                <a:lnTo>
                  <a:pt x="382650" y="10413"/>
                </a:lnTo>
                <a:lnTo>
                  <a:pt x="382650" y="71500"/>
                </a:lnTo>
                <a:lnTo>
                  <a:pt x="391159" y="71500"/>
                </a:lnTo>
                <a:lnTo>
                  <a:pt x="391159" y="5714"/>
                </a:lnTo>
                <a:lnTo>
                  <a:pt x="385445" y="0"/>
                </a:lnTo>
                <a:close/>
              </a:path>
              <a:path w="391159" h="1836420" extrusionOk="0">
                <a:moveTo>
                  <a:pt x="391159" y="147700"/>
                </a:moveTo>
                <a:lnTo>
                  <a:pt x="382650" y="147700"/>
                </a:lnTo>
                <a:lnTo>
                  <a:pt x="382650" y="249300"/>
                </a:lnTo>
                <a:lnTo>
                  <a:pt x="391159" y="249300"/>
                </a:lnTo>
                <a:lnTo>
                  <a:pt x="391159" y="147700"/>
                </a:lnTo>
                <a:close/>
              </a:path>
              <a:path w="391159" h="1836420" extrusionOk="0">
                <a:moveTo>
                  <a:pt x="374269" y="147700"/>
                </a:moveTo>
                <a:lnTo>
                  <a:pt x="365759" y="147700"/>
                </a:lnTo>
                <a:lnTo>
                  <a:pt x="365759" y="249300"/>
                </a:lnTo>
                <a:lnTo>
                  <a:pt x="374269" y="249300"/>
                </a:lnTo>
                <a:lnTo>
                  <a:pt x="374269" y="147700"/>
                </a:lnTo>
                <a:close/>
              </a:path>
              <a:path w="391159" h="1836420" extrusionOk="0">
                <a:moveTo>
                  <a:pt x="391159" y="325500"/>
                </a:moveTo>
                <a:lnTo>
                  <a:pt x="382650" y="325500"/>
                </a:lnTo>
                <a:lnTo>
                  <a:pt x="382650" y="427100"/>
                </a:lnTo>
                <a:lnTo>
                  <a:pt x="391159" y="427100"/>
                </a:lnTo>
                <a:lnTo>
                  <a:pt x="391159" y="325500"/>
                </a:lnTo>
                <a:close/>
              </a:path>
              <a:path w="391159" h="1836420" extrusionOk="0">
                <a:moveTo>
                  <a:pt x="374269" y="325500"/>
                </a:moveTo>
                <a:lnTo>
                  <a:pt x="365759" y="325500"/>
                </a:lnTo>
                <a:lnTo>
                  <a:pt x="365759" y="427100"/>
                </a:lnTo>
                <a:lnTo>
                  <a:pt x="374269" y="427100"/>
                </a:lnTo>
                <a:lnTo>
                  <a:pt x="374269" y="325500"/>
                </a:lnTo>
                <a:close/>
              </a:path>
              <a:path w="391159" h="1836420" extrusionOk="0">
                <a:moveTo>
                  <a:pt x="391159" y="503300"/>
                </a:moveTo>
                <a:lnTo>
                  <a:pt x="382650" y="503300"/>
                </a:lnTo>
                <a:lnTo>
                  <a:pt x="382650" y="604901"/>
                </a:lnTo>
                <a:lnTo>
                  <a:pt x="391159" y="604901"/>
                </a:lnTo>
                <a:lnTo>
                  <a:pt x="391159" y="503300"/>
                </a:lnTo>
                <a:close/>
              </a:path>
              <a:path w="391159" h="1836420" extrusionOk="0">
                <a:moveTo>
                  <a:pt x="374269" y="503300"/>
                </a:moveTo>
                <a:lnTo>
                  <a:pt x="365759" y="503300"/>
                </a:lnTo>
                <a:lnTo>
                  <a:pt x="365759" y="604901"/>
                </a:lnTo>
                <a:lnTo>
                  <a:pt x="374269" y="604901"/>
                </a:lnTo>
                <a:lnTo>
                  <a:pt x="374269" y="503300"/>
                </a:lnTo>
                <a:close/>
              </a:path>
              <a:path w="391159" h="1836420" extrusionOk="0">
                <a:moveTo>
                  <a:pt x="391159" y="681101"/>
                </a:moveTo>
                <a:lnTo>
                  <a:pt x="382650" y="681101"/>
                </a:lnTo>
                <a:lnTo>
                  <a:pt x="382650" y="782701"/>
                </a:lnTo>
                <a:lnTo>
                  <a:pt x="391159" y="782701"/>
                </a:lnTo>
                <a:lnTo>
                  <a:pt x="391159" y="681101"/>
                </a:lnTo>
                <a:close/>
              </a:path>
              <a:path w="391159" h="1836420" extrusionOk="0">
                <a:moveTo>
                  <a:pt x="374269" y="681101"/>
                </a:moveTo>
                <a:lnTo>
                  <a:pt x="365759" y="681101"/>
                </a:lnTo>
                <a:lnTo>
                  <a:pt x="365759" y="782701"/>
                </a:lnTo>
                <a:lnTo>
                  <a:pt x="374269" y="782701"/>
                </a:lnTo>
                <a:lnTo>
                  <a:pt x="374269" y="681101"/>
                </a:lnTo>
                <a:close/>
              </a:path>
              <a:path w="391159" h="1836420" extrusionOk="0">
                <a:moveTo>
                  <a:pt x="391159" y="858901"/>
                </a:moveTo>
                <a:lnTo>
                  <a:pt x="382650" y="858901"/>
                </a:lnTo>
                <a:lnTo>
                  <a:pt x="382650" y="960501"/>
                </a:lnTo>
                <a:lnTo>
                  <a:pt x="391159" y="960501"/>
                </a:lnTo>
                <a:lnTo>
                  <a:pt x="391159" y="858901"/>
                </a:lnTo>
                <a:close/>
              </a:path>
              <a:path w="391159" h="1836420" extrusionOk="0">
                <a:moveTo>
                  <a:pt x="374269" y="858901"/>
                </a:moveTo>
                <a:lnTo>
                  <a:pt x="365759" y="858901"/>
                </a:lnTo>
                <a:lnTo>
                  <a:pt x="365759" y="960501"/>
                </a:lnTo>
                <a:lnTo>
                  <a:pt x="374269" y="960501"/>
                </a:lnTo>
                <a:lnTo>
                  <a:pt x="374269" y="858901"/>
                </a:lnTo>
                <a:close/>
              </a:path>
              <a:path w="391159" h="1836420" extrusionOk="0">
                <a:moveTo>
                  <a:pt x="391159" y="1036701"/>
                </a:moveTo>
                <a:lnTo>
                  <a:pt x="382650" y="1036701"/>
                </a:lnTo>
                <a:lnTo>
                  <a:pt x="382650" y="1138301"/>
                </a:lnTo>
                <a:lnTo>
                  <a:pt x="391159" y="1138301"/>
                </a:lnTo>
                <a:lnTo>
                  <a:pt x="391159" y="1036701"/>
                </a:lnTo>
                <a:close/>
              </a:path>
              <a:path w="391159" h="1836420" extrusionOk="0">
                <a:moveTo>
                  <a:pt x="374269" y="1036701"/>
                </a:moveTo>
                <a:lnTo>
                  <a:pt x="365759" y="1036701"/>
                </a:lnTo>
                <a:lnTo>
                  <a:pt x="365759" y="1138301"/>
                </a:lnTo>
                <a:lnTo>
                  <a:pt x="374269" y="1138301"/>
                </a:lnTo>
                <a:lnTo>
                  <a:pt x="374269" y="1036701"/>
                </a:lnTo>
                <a:close/>
              </a:path>
              <a:path w="391159" h="1836420" extrusionOk="0">
                <a:moveTo>
                  <a:pt x="391159" y="1214501"/>
                </a:moveTo>
                <a:lnTo>
                  <a:pt x="382650" y="1214501"/>
                </a:lnTo>
                <a:lnTo>
                  <a:pt x="382650" y="1316101"/>
                </a:lnTo>
                <a:lnTo>
                  <a:pt x="391159" y="1316101"/>
                </a:lnTo>
                <a:lnTo>
                  <a:pt x="391159" y="1214501"/>
                </a:lnTo>
                <a:close/>
              </a:path>
              <a:path w="391159" h="1836420" extrusionOk="0">
                <a:moveTo>
                  <a:pt x="374269" y="1214501"/>
                </a:moveTo>
                <a:lnTo>
                  <a:pt x="365759" y="1214501"/>
                </a:lnTo>
                <a:lnTo>
                  <a:pt x="365759" y="1316101"/>
                </a:lnTo>
                <a:lnTo>
                  <a:pt x="374269" y="1316101"/>
                </a:lnTo>
                <a:lnTo>
                  <a:pt x="374269" y="1214501"/>
                </a:lnTo>
                <a:close/>
              </a:path>
              <a:path w="391159" h="1836420" extrusionOk="0">
                <a:moveTo>
                  <a:pt x="391159" y="1392301"/>
                </a:moveTo>
                <a:lnTo>
                  <a:pt x="382650" y="1392301"/>
                </a:lnTo>
                <a:lnTo>
                  <a:pt x="382650" y="1493901"/>
                </a:lnTo>
                <a:lnTo>
                  <a:pt x="391159" y="1493901"/>
                </a:lnTo>
                <a:lnTo>
                  <a:pt x="391159" y="1392301"/>
                </a:lnTo>
                <a:close/>
              </a:path>
              <a:path w="391159" h="1836420" extrusionOk="0">
                <a:moveTo>
                  <a:pt x="374269" y="1392301"/>
                </a:moveTo>
                <a:lnTo>
                  <a:pt x="365759" y="1392301"/>
                </a:lnTo>
                <a:lnTo>
                  <a:pt x="365759" y="1493901"/>
                </a:lnTo>
                <a:lnTo>
                  <a:pt x="374269" y="1493901"/>
                </a:lnTo>
                <a:lnTo>
                  <a:pt x="374269" y="1392301"/>
                </a:lnTo>
                <a:close/>
              </a:path>
              <a:path w="391159" h="1836420" extrusionOk="0">
                <a:moveTo>
                  <a:pt x="391159" y="1570101"/>
                </a:moveTo>
                <a:lnTo>
                  <a:pt x="382650" y="1570101"/>
                </a:lnTo>
                <a:lnTo>
                  <a:pt x="382650" y="1671701"/>
                </a:lnTo>
                <a:lnTo>
                  <a:pt x="391159" y="1671701"/>
                </a:lnTo>
                <a:lnTo>
                  <a:pt x="391159" y="1570101"/>
                </a:lnTo>
                <a:close/>
              </a:path>
              <a:path w="391159" h="1836420" extrusionOk="0">
                <a:moveTo>
                  <a:pt x="374269" y="1570101"/>
                </a:moveTo>
                <a:lnTo>
                  <a:pt x="365759" y="1570101"/>
                </a:lnTo>
                <a:lnTo>
                  <a:pt x="365759" y="1671701"/>
                </a:lnTo>
                <a:lnTo>
                  <a:pt x="374269" y="1671701"/>
                </a:lnTo>
                <a:lnTo>
                  <a:pt x="374269" y="1570101"/>
                </a:lnTo>
                <a:close/>
              </a:path>
              <a:path w="391159" h="1836420" extrusionOk="0">
                <a:moveTo>
                  <a:pt x="391159" y="1747901"/>
                </a:moveTo>
                <a:lnTo>
                  <a:pt x="382650" y="1747901"/>
                </a:lnTo>
                <a:lnTo>
                  <a:pt x="382650" y="1825625"/>
                </a:lnTo>
                <a:lnTo>
                  <a:pt x="380746" y="1827530"/>
                </a:lnTo>
                <a:lnTo>
                  <a:pt x="352298" y="1827530"/>
                </a:lnTo>
                <a:lnTo>
                  <a:pt x="352298" y="1836039"/>
                </a:lnTo>
                <a:lnTo>
                  <a:pt x="385445" y="1836039"/>
                </a:lnTo>
                <a:lnTo>
                  <a:pt x="391159" y="1830324"/>
                </a:lnTo>
                <a:lnTo>
                  <a:pt x="391159" y="1747901"/>
                </a:lnTo>
                <a:close/>
              </a:path>
              <a:path w="391159" h="1836420" extrusionOk="0">
                <a:moveTo>
                  <a:pt x="374269" y="1747901"/>
                </a:moveTo>
                <a:lnTo>
                  <a:pt x="365759" y="1747901"/>
                </a:lnTo>
                <a:lnTo>
                  <a:pt x="365759" y="1810639"/>
                </a:lnTo>
                <a:lnTo>
                  <a:pt x="352298" y="1810639"/>
                </a:lnTo>
                <a:lnTo>
                  <a:pt x="352298" y="1819020"/>
                </a:lnTo>
                <a:lnTo>
                  <a:pt x="374269" y="1819020"/>
                </a:lnTo>
                <a:lnTo>
                  <a:pt x="374269" y="1747901"/>
                </a:lnTo>
                <a:close/>
              </a:path>
              <a:path w="391159" h="1836420" extrusionOk="0">
                <a:moveTo>
                  <a:pt x="276098" y="1827530"/>
                </a:moveTo>
                <a:lnTo>
                  <a:pt x="174498" y="1827530"/>
                </a:lnTo>
                <a:lnTo>
                  <a:pt x="174498" y="1836039"/>
                </a:lnTo>
                <a:lnTo>
                  <a:pt x="276098" y="1836039"/>
                </a:lnTo>
                <a:lnTo>
                  <a:pt x="276098" y="1827530"/>
                </a:lnTo>
                <a:close/>
              </a:path>
              <a:path w="391159" h="1836420" extrusionOk="0">
                <a:moveTo>
                  <a:pt x="276098" y="1810639"/>
                </a:moveTo>
                <a:lnTo>
                  <a:pt x="174498" y="1810639"/>
                </a:lnTo>
                <a:lnTo>
                  <a:pt x="174498" y="1819020"/>
                </a:lnTo>
                <a:lnTo>
                  <a:pt x="276098" y="1819020"/>
                </a:lnTo>
                <a:lnTo>
                  <a:pt x="276098" y="1810639"/>
                </a:lnTo>
                <a:close/>
              </a:path>
              <a:path w="391159" h="1836420" extrusionOk="0">
                <a:moveTo>
                  <a:pt x="98298" y="1827530"/>
                </a:moveTo>
                <a:lnTo>
                  <a:pt x="12700" y="1827530"/>
                </a:lnTo>
                <a:lnTo>
                  <a:pt x="12700" y="1836039"/>
                </a:lnTo>
                <a:lnTo>
                  <a:pt x="98298" y="1836039"/>
                </a:lnTo>
                <a:lnTo>
                  <a:pt x="98298" y="1827530"/>
                </a:lnTo>
                <a:close/>
              </a:path>
            </a:pathLst>
          </a:custGeom>
          <a:solidFill>
            <a:srgbClr val="92A3B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5"/>
          <p:cNvSpPr/>
          <p:nvPr/>
        </p:nvSpPr>
        <p:spPr>
          <a:xfrm>
            <a:off x="6564218" y="1115257"/>
            <a:ext cx="2351405" cy="1748789"/>
          </a:xfrm>
          <a:custGeom>
            <a:avLst/>
            <a:gdLst/>
            <a:ahLst/>
            <a:cxnLst/>
            <a:rect l="l" t="t" r="r" b="b"/>
            <a:pathLst>
              <a:path w="2351404" h="1748789" extrusionOk="0">
                <a:moveTo>
                  <a:pt x="1173085" y="0"/>
                </a:moveTo>
                <a:lnTo>
                  <a:pt x="1122941" y="708"/>
                </a:lnTo>
                <a:lnTo>
                  <a:pt x="1072910" y="2675"/>
                </a:lnTo>
                <a:lnTo>
                  <a:pt x="1023064" y="5898"/>
                </a:lnTo>
                <a:lnTo>
                  <a:pt x="973477" y="10372"/>
                </a:lnTo>
                <a:lnTo>
                  <a:pt x="924221" y="16092"/>
                </a:lnTo>
                <a:lnTo>
                  <a:pt x="875370" y="23057"/>
                </a:lnTo>
                <a:lnTo>
                  <a:pt x="826997" y="31261"/>
                </a:lnTo>
                <a:lnTo>
                  <a:pt x="779175" y="40701"/>
                </a:lnTo>
                <a:lnTo>
                  <a:pt x="731976" y="51373"/>
                </a:lnTo>
                <a:lnTo>
                  <a:pt x="685474" y="63273"/>
                </a:lnTo>
                <a:lnTo>
                  <a:pt x="639743" y="76397"/>
                </a:lnTo>
                <a:lnTo>
                  <a:pt x="594854" y="90742"/>
                </a:lnTo>
                <a:lnTo>
                  <a:pt x="550881" y="106303"/>
                </a:lnTo>
                <a:lnTo>
                  <a:pt x="507898" y="123077"/>
                </a:lnTo>
                <a:lnTo>
                  <a:pt x="465976" y="141061"/>
                </a:lnTo>
                <a:lnTo>
                  <a:pt x="425190" y="160249"/>
                </a:lnTo>
                <a:lnTo>
                  <a:pt x="385612" y="180638"/>
                </a:lnTo>
                <a:lnTo>
                  <a:pt x="347315" y="202225"/>
                </a:lnTo>
                <a:lnTo>
                  <a:pt x="310373" y="225006"/>
                </a:lnTo>
                <a:lnTo>
                  <a:pt x="274858" y="248976"/>
                </a:lnTo>
                <a:lnTo>
                  <a:pt x="234732" y="278936"/>
                </a:lnTo>
                <a:lnTo>
                  <a:pt x="197810" y="309785"/>
                </a:lnTo>
                <a:lnTo>
                  <a:pt x="164082" y="341451"/>
                </a:lnTo>
                <a:lnTo>
                  <a:pt x="133536" y="373856"/>
                </a:lnTo>
                <a:lnTo>
                  <a:pt x="106161" y="406927"/>
                </a:lnTo>
                <a:lnTo>
                  <a:pt x="81947" y="440589"/>
                </a:lnTo>
                <a:lnTo>
                  <a:pt x="60882" y="474766"/>
                </a:lnTo>
                <a:lnTo>
                  <a:pt x="42954" y="509384"/>
                </a:lnTo>
                <a:lnTo>
                  <a:pt x="16469" y="579642"/>
                </a:lnTo>
                <a:lnTo>
                  <a:pt x="2403" y="650763"/>
                </a:lnTo>
                <a:lnTo>
                  <a:pt x="0" y="686461"/>
                </a:lnTo>
                <a:lnTo>
                  <a:pt x="667" y="722149"/>
                </a:lnTo>
                <a:lnTo>
                  <a:pt x="11173" y="793200"/>
                </a:lnTo>
                <a:lnTo>
                  <a:pt x="33831" y="863316"/>
                </a:lnTo>
                <a:lnTo>
                  <a:pt x="68553" y="931897"/>
                </a:lnTo>
                <a:lnTo>
                  <a:pt x="90411" y="965426"/>
                </a:lnTo>
                <a:lnTo>
                  <a:pt x="115251" y="998346"/>
                </a:lnTo>
                <a:lnTo>
                  <a:pt x="143063" y="1030582"/>
                </a:lnTo>
                <a:lnTo>
                  <a:pt x="173835" y="1062061"/>
                </a:lnTo>
                <a:lnTo>
                  <a:pt x="207557" y="1092706"/>
                </a:lnTo>
                <a:lnTo>
                  <a:pt x="244217" y="1122443"/>
                </a:lnTo>
                <a:lnTo>
                  <a:pt x="283804" y="1151197"/>
                </a:lnTo>
                <a:lnTo>
                  <a:pt x="326308" y="1178894"/>
                </a:lnTo>
                <a:lnTo>
                  <a:pt x="371716" y="1205457"/>
                </a:lnTo>
                <a:lnTo>
                  <a:pt x="420019" y="1230813"/>
                </a:lnTo>
                <a:lnTo>
                  <a:pt x="192435" y="1748719"/>
                </a:lnTo>
                <a:lnTo>
                  <a:pt x="812449" y="1359718"/>
                </a:lnTo>
                <a:lnTo>
                  <a:pt x="863263" y="1368760"/>
                </a:lnTo>
                <a:lnTo>
                  <a:pt x="914370" y="1376393"/>
                </a:lnTo>
                <a:lnTo>
                  <a:pt x="965696" y="1382628"/>
                </a:lnTo>
                <a:lnTo>
                  <a:pt x="1017170" y="1387479"/>
                </a:lnTo>
                <a:lnTo>
                  <a:pt x="1068719" y="1390957"/>
                </a:lnTo>
                <a:lnTo>
                  <a:pt x="1120273" y="1393074"/>
                </a:lnTo>
                <a:lnTo>
                  <a:pt x="1171758" y="1393842"/>
                </a:lnTo>
                <a:lnTo>
                  <a:pt x="1223102" y="1393275"/>
                </a:lnTo>
                <a:lnTo>
                  <a:pt x="1274235" y="1391383"/>
                </a:lnTo>
                <a:lnTo>
                  <a:pt x="1325083" y="1388180"/>
                </a:lnTo>
                <a:lnTo>
                  <a:pt x="1375575" y="1383677"/>
                </a:lnTo>
                <a:lnTo>
                  <a:pt x="1425638" y="1377887"/>
                </a:lnTo>
                <a:lnTo>
                  <a:pt x="1475201" y="1370821"/>
                </a:lnTo>
                <a:lnTo>
                  <a:pt x="1524192" y="1362493"/>
                </a:lnTo>
                <a:lnTo>
                  <a:pt x="1572539" y="1352913"/>
                </a:lnTo>
                <a:lnTo>
                  <a:pt x="1620169" y="1342095"/>
                </a:lnTo>
                <a:lnTo>
                  <a:pt x="1667010" y="1330051"/>
                </a:lnTo>
                <a:lnTo>
                  <a:pt x="1712992" y="1316792"/>
                </a:lnTo>
                <a:lnTo>
                  <a:pt x="1758041" y="1302331"/>
                </a:lnTo>
                <a:lnTo>
                  <a:pt x="1802085" y="1286681"/>
                </a:lnTo>
                <a:lnTo>
                  <a:pt x="1845053" y="1269852"/>
                </a:lnTo>
                <a:lnTo>
                  <a:pt x="1886873" y="1251858"/>
                </a:lnTo>
                <a:lnTo>
                  <a:pt x="1927473" y="1232711"/>
                </a:lnTo>
                <a:lnTo>
                  <a:pt x="1966779" y="1212423"/>
                </a:lnTo>
                <a:lnTo>
                  <a:pt x="2004722" y="1191006"/>
                </a:lnTo>
                <a:lnTo>
                  <a:pt x="2041228" y="1168472"/>
                </a:lnTo>
                <a:lnTo>
                  <a:pt x="2076226" y="1144834"/>
                </a:lnTo>
                <a:lnTo>
                  <a:pt x="2116352" y="1114875"/>
                </a:lnTo>
                <a:lnTo>
                  <a:pt x="2153274" y="1084026"/>
                </a:lnTo>
                <a:lnTo>
                  <a:pt x="2187002" y="1052363"/>
                </a:lnTo>
                <a:lnTo>
                  <a:pt x="2217548" y="1019960"/>
                </a:lnTo>
                <a:lnTo>
                  <a:pt x="2244922" y="986892"/>
                </a:lnTo>
                <a:lnTo>
                  <a:pt x="2269137" y="953234"/>
                </a:lnTo>
                <a:lnTo>
                  <a:pt x="2290202" y="919060"/>
                </a:lnTo>
                <a:lnTo>
                  <a:pt x="2308129" y="884446"/>
                </a:lnTo>
                <a:lnTo>
                  <a:pt x="2334614" y="814197"/>
                </a:lnTo>
                <a:lnTo>
                  <a:pt x="2348680" y="743083"/>
                </a:lnTo>
                <a:lnTo>
                  <a:pt x="2351084" y="707390"/>
                </a:lnTo>
                <a:lnTo>
                  <a:pt x="2350416" y="671705"/>
                </a:lnTo>
                <a:lnTo>
                  <a:pt x="2339911" y="600661"/>
                </a:lnTo>
                <a:lnTo>
                  <a:pt x="2317252" y="530549"/>
                </a:lnTo>
                <a:lnTo>
                  <a:pt x="2282530" y="461969"/>
                </a:lnTo>
                <a:lnTo>
                  <a:pt x="2260673" y="428441"/>
                </a:lnTo>
                <a:lnTo>
                  <a:pt x="2235833" y="395519"/>
                </a:lnTo>
                <a:lnTo>
                  <a:pt x="2208021" y="363280"/>
                </a:lnTo>
                <a:lnTo>
                  <a:pt x="2177249" y="331798"/>
                </a:lnTo>
                <a:lnTo>
                  <a:pt x="2143527" y="301148"/>
                </a:lnTo>
                <a:lnTo>
                  <a:pt x="2106867" y="271405"/>
                </a:lnTo>
                <a:lnTo>
                  <a:pt x="2067280" y="242644"/>
                </a:lnTo>
                <a:lnTo>
                  <a:pt x="2024776" y="214939"/>
                </a:lnTo>
                <a:lnTo>
                  <a:pt x="1979367" y="188365"/>
                </a:lnTo>
                <a:lnTo>
                  <a:pt x="1931065" y="162997"/>
                </a:lnTo>
                <a:lnTo>
                  <a:pt x="1889057" y="143042"/>
                </a:lnTo>
                <a:lnTo>
                  <a:pt x="1845993" y="124408"/>
                </a:lnTo>
                <a:lnTo>
                  <a:pt x="1801946" y="107089"/>
                </a:lnTo>
                <a:lnTo>
                  <a:pt x="1756989" y="91084"/>
                </a:lnTo>
                <a:lnTo>
                  <a:pt x="1711194" y="76387"/>
                </a:lnTo>
                <a:lnTo>
                  <a:pt x="1664635" y="62995"/>
                </a:lnTo>
                <a:lnTo>
                  <a:pt x="1617384" y="50904"/>
                </a:lnTo>
                <a:lnTo>
                  <a:pt x="1569516" y="40110"/>
                </a:lnTo>
                <a:lnTo>
                  <a:pt x="1521103" y="30610"/>
                </a:lnTo>
                <a:lnTo>
                  <a:pt x="1472218" y="22399"/>
                </a:lnTo>
                <a:lnTo>
                  <a:pt x="1422933" y="15474"/>
                </a:lnTo>
                <a:lnTo>
                  <a:pt x="1373323" y="9830"/>
                </a:lnTo>
                <a:lnTo>
                  <a:pt x="1323460" y="5465"/>
                </a:lnTo>
                <a:lnTo>
                  <a:pt x="1273417" y="2374"/>
                </a:lnTo>
                <a:lnTo>
                  <a:pt x="1223268" y="554"/>
                </a:lnTo>
                <a:lnTo>
                  <a:pt x="1173085" y="0"/>
                </a:lnTo>
                <a:close/>
              </a:path>
            </a:pathLst>
          </a:custGeom>
          <a:solidFill>
            <a:srgbClr val="91A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5"/>
          <p:cNvSpPr/>
          <p:nvPr/>
        </p:nvSpPr>
        <p:spPr>
          <a:xfrm>
            <a:off x="6564218" y="1115257"/>
            <a:ext cx="2351405" cy="1748789"/>
          </a:xfrm>
          <a:custGeom>
            <a:avLst/>
            <a:gdLst/>
            <a:ahLst/>
            <a:cxnLst/>
            <a:rect l="l" t="t" r="r" b="b"/>
            <a:pathLst>
              <a:path w="2351404" h="1748789" extrusionOk="0">
                <a:moveTo>
                  <a:pt x="192435" y="1748719"/>
                </a:moveTo>
                <a:lnTo>
                  <a:pt x="420019" y="1230813"/>
                </a:lnTo>
                <a:lnTo>
                  <a:pt x="371716" y="1205457"/>
                </a:lnTo>
                <a:lnTo>
                  <a:pt x="326308" y="1178894"/>
                </a:lnTo>
                <a:lnTo>
                  <a:pt x="283804" y="1151197"/>
                </a:lnTo>
                <a:lnTo>
                  <a:pt x="244217" y="1122443"/>
                </a:lnTo>
                <a:lnTo>
                  <a:pt x="207557" y="1092706"/>
                </a:lnTo>
                <a:lnTo>
                  <a:pt x="173835" y="1062061"/>
                </a:lnTo>
                <a:lnTo>
                  <a:pt x="143063" y="1030582"/>
                </a:lnTo>
                <a:lnTo>
                  <a:pt x="115251" y="998346"/>
                </a:lnTo>
                <a:lnTo>
                  <a:pt x="90411" y="965426"/>
                </a:lnTo>
                <a:lnTo>
                  <a:pt x="68553" y="931897"/>
                </a:lnTo>
                <a:lnTo>
                  <a:pt x="49690" y="897836"/>
                </a:lnTo>
                <a:lnTo>
                  <a:pt x="20988" y="828412"/>
                </a:lnTo>
                <a:lnTo>
                  <a:pt x="4395" y="757754"/>
                </a:lnTo>
                <a:lnTo>
                  <a:pt x="0" y="686461"/>
                </a:lnTo>
                <a:lnTo>
                  <a:pt x="2403" y="650763"/>
                </a:lnTo>
                <a:lnTo>
                  <a:pt x="16469" y="579642"/>
                </a:lnTo>
                <a:lnTo>
                  <a:pt x="42954" y="509384"/>
                </a:lnTo>
                <a:lnTo>
                  <a:pt x="60882" y="474766"/>
                </a:lnTo>
                <a:lnTo>
                  <a:pt x="81947" y="440589"/>
                </a:lnTo>
                <a:lnTo>
                  <a:pt x="106161" y="406927"/>
                </a:lnTo>
                <a:lnTo>
                  <a:pt x="133536" y="373856"/>
                </a:lnTo>
                <a:lnTo>
                  <a:pt x="164082" y="341451"/>
                </a:lnTo>
                <a:lnTo>
                  <a:pt x="197810" y="309785"/>
                </a:lnTo>
                <a:lnTo>
                  <a:pt x="234732" y="278936"/>
                </a:lnTo>
                <a:lnTo>
                  <a:pt x="274858" y="248976"/>
                </a:lnTo>
                <a:lnTo>
                  <a:pt x="310373" y="225006"/>
                </a:lnTo>
                <a:lnTo>
                  <a:pt x="347315" y="202225"/>
                </a:lnTo>
                <a:lnTo>
                  <a:pt x="385612" y="180638"/>
                </a:lnTo>
                <a:lnTo>
                  <a:pt x="425190" y="160249"/>
                </a:lnTo>
                <a:lnTo>
                  <a:pt x="465976" y="141061"/>
                </a:lnTo>
                <a:lnTo>
                  <a:pt x="507898" y="123077"/>
                </a:lnTo>
                <a:lnTo>
                  <a:pt x="550881" y="106303"/>
                </a:lnTo>
                <a:lnTo>
                  <a:pt x="594854" y="90742"/>
                </a:lnTo>
                <a:lnTo>
                  <a:pt x="639743" y="76397"/>
                </a:lnTo>
                <a:lnTo>
                  <a:pt x="685474" y="63273"/>
                </a:lnTo>
                <a:lnTo>
                  <a:pt x="731976" y="51373"/>
                </a:lnTo>
                <a:lnTo>
                  <a:pt x="779175" y="40701"/>
                </a:lnTo>
                <a:lnTo>
                  <a:pt x="826997" y="31261"/>
                </a:lnTo>
                <a:lnTo>
                  <a:pt x="875370" y="23057"/>
                </a:lnTo>
                <a:lnTo>
                  <a:pt x="924221" y="16092"/>
                </a:lnTo>
                <a:lnTo>
                  <a:pt x="973477" y="10372"/>
                </a:lnTo>
                <a:lnTo>
                  <a:pt x="1023064" y="5898"/>
                </a:lnTo>
                <a:lnTo>
                  <a:pt x="1072910" y="2675"/>
                </a:lnTo>
                <a:lnTo>
                  <a:pt x="1122941" y="708"/>
                </a:lnTo>
                <a:lnTo>
                  <a:pt x="1173085" y="0"/>
                </a:lnTo>
                <a:lnTo>
                  <a:pt x="1223268" y="554"/>
                </a:lnTo>
                <a:lnTo>
                  <a:pt x="1273417" y="2374"/>
                </a:lnTo>
                <a:lnTo>
                  <a:pt x="1323460" y="5465"/>
                </a:lnTo>
                <a:lnTo>
                  <a:pt x="1373323" y="9830"/>
                </a:lnTo>
                <a:lnTo>
                  <a:pt x="1422933" y="15474"/>
                </a:lnTo>
                <a:lnTo>
                  <a:pt x="1472218" y="22399"/>
                </a:lnTo>
                <a:lnTo>
                  <a:pt x="1521103" y="30610"/>
                </a:lnTo>
                <a:lnTo>
                  <a:pt x="1569516" y="40110"/>
                </a:lnTo>
                <a:lnTo>
                  <a:pt x="1617384" y="50904"/>
                </a:lnTo>
                <a:lnTo>
                  <a:pt x="1664635" y="62995"/>
                </a:lnTo>
                <a:lnTo>
                  <a:pt x="1711194" y="76387"/>
                </a:lnTo>
                <a:lnTo>
                  <a:pt x="1756989" y="91084"/>
                </a:lnTo>
                <a:lnTo>
                  <a:pt x="1801946" y="107089"/>
                </a:lnTo>
                <a:lnTo>
                  <a:pt x="1845993" y="124408"/>
                </a:lnTo>
                <a:lnTo>
                  <a:pt x="1889057" y="143042"/>
                </a:lnTo>
                <a:lnTo>
                  <a:pt x="1931065" y="162997"/>
                </a:lnTo>
                <a:lnTo>
                  <a:pt x="1979367" y="188365"/>
                </a:lnTo>
                <a:lnTo>
                  <a:pt x="2024776" y="214939"/>
                </a:lnTo>
                <a:lnTo>
                  <a:pt x="2067280" y="242644"/>
                </a:lnTo>
                <a:lnTo>
                  <a:pt x="2106867" y="271405"/>
                </a:lnTo>
                <a:lnTo>
                  <a:pt x="2143527" y="301148"/>
                </a:lnTo>
                <a:lnTo>
                  <a:pt x="2177249" y="331798"/>
                </a:lnTo>
                <a:lnTo>
                  <a:pt x="2208021" y="363280"/>
                </a:lnTo>
                <a:lnTo>
                  <a:pt x="2235833" y="395519"/>
                </a:lnTo>
                <a:lnTo>
                  <a:pt x="2260673" y="428441"/>
                </a:lnTo>
                <a:lnTo>
                  <a:pt x="2282530" y="461969"/>
                </a:lnTo>
                <a:lnTo>
                  <a:pt x="2301394" y="496030"/>
                </a:lnTo>
                <a:lnTo>
                  <a:pt x="2330095" y="565451"/>
                </a:lnTo>
                <a:lnTo>
                  <a:pt x="2346688" y="636104"/>
                </a:lnTo>
                <a:lnTo>
                  <a:pt x="2351084" y="707390"/>
                </a:lnTo>
                <a:lnTo>
                  <a:pt x="2348680" y="743083"/>
                </a:lnTo>
                <a:lnTo>
                  <a:pt x="2334614" y="814197"/>
                </a:lnTo>
                <a:lnTo>
                  <a:pt x="2308129" y="884446"/>
                </a:lnTo>
                <a:lnTo>
                  <a:pt x="2290202" y="919060"/>
                </a:lnTo>
                <a:lnTo>
                  <a:pt x="2269137" y="953234"/>
                </a:lnTo>
                <a:lnTo>
                  <a:pt x="2244922" y="986892"/>
                </a:lnTo>
                <a:lnTo>
                  <a:pt x="2217548" y="1019960"/>
                </a:lnTo>
                <a:lnTo>
                  <a:pt x="2187002" y="1052363"/>
                </a:lnTo>
                <a:lnTo>
                  <a:pt x="2153274" y="1084026"/>
                </a:lnTo>
                <a:lnTo>
                  <a:pt x="2116352" y="1114875"/>
                </a:lnTo>
                <a:lnTo>
                  <a:pt x="2076226" y="1144834"/>
                </a:lnTo>
                <a:lnTo>
                  <a:pt x="2041228" y="1168472"/>
                </a:lnTo>
                <a:lnTo>
                  <a:pt x="2004722" y="1191006"/>
                </a:lnTo>
                <a:lnTo>
                  <a:pt x="1966779" y="1212423"/>
                </a:lnTo>
                <a:lnTo>
                  <a:pt x="1927473" y="1232711"/>
                </a:lnTo>
                <a:lnTo>
                  <a:pt x="1886873" y="1251858"/>
                </a:lnTo>
                <a:lnTo>
                  <a:pt x="1845053" y="1269852"/>
                </a:lnTo>
                <a:lnTo>
                  <a:pt x="1802085" y="1286681"/>
                </a:lnTo>
                <a:lnTo>
                  <a:pt x="1758041" y="1302331"/>
                </a:lnTo>
                <a:lnTo>
                  <a:pt x="1712992" y="1316792"/>
                </a:lnTo>
                <a:lnTo>
                  <a:pt x="1667010" y="1330051"/>
                </a:lnTo>
                <a:lnTo>
                  <a:pt x="1620169" y="1342095"/>
                </a:lnTo>
                <a:lnTo>
                  <a:pt x="1572539" y="1352913"/>
                </a:lnTo>
                <a:lnTo>
                  <a:pt x="1524192" y="1362493"/>
                </a:lnTo>
                <a:lnTo>
                  <a:pt x="1475201" y="1370821"/>
                </a:lnTo>
                <a:lnTo>
                  <a:pt x="1425638" y="1377887"/>
                </a:lnTo>
                <a:lnTo>
                  <a:pt x="1375575" y="1383677"/>
                </a:lnTo>
                <a:lnTo>
                  <a:pt x="1325083" y="1388180"/>
                </a:lnTo>
                <a:lnTo>
                  <a:pt x="1274235" y="1391383"/>
                </a:lnTo>
                <a:lnTo>
                  <a:pt x="1223102" y="1393275"/>
                </a:lnTo>
                <a:lnTo>
                  <a:pt x="1171758" y="1393842"/>
                </a:lnTo>
                <a:lnTo>
                  <a:pt x="1120273" y="1393074"/>
                </a:lnTo>
                <a:lnTo>
                  <a:pt x="1068719" y="1390957"/>
                </a:lnTo>
                <a:lnTo>
                  <a:pt x="1017170" y="1387479"/>
                </a:lnTo>
                <a:lnTo>
                  <a:pt x="965696" y="1382628"/>
                </a:lnTo>
                <a:lnTo>
                  <a:pt x="914370" y="1376393"/>
                </a:lnTo>
                <a:lnTo>
                  <a:pt x="863263" y="1368760"/>
                </a:lnTo>
                <a:lnTo>
                  <a:pt x="812449" y="1359718"/>
                </a:lnTo>
                <a:lnTo>
                  <a:pt x="192435" y="1748719"/>
                </a:lnTo>
                <a:close/>
              </a:path>
            </a:pathLst>
          </a:custGeom>
          <a:noFill/>
          <a:ln w="25400" cap="flat" cmpd="sng">
            <a:solidFill>
              <a:srgbClr val="6980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BITS_university_logo_whitevert.png"/>
          <p:cNvPicPr preferRelativeResize="0"/>
          <p:nvPr/>
        </p:nvPicPr>
        <p:blipFill rotWithShape="1">
          <a:blip r:embed="rId4">
            <a:alphaModFix/>
          </a:blip>
          <a:srcRect t="1" b="28591"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3" descr="Picture 7.png"/>
          <p:cNvPicPr preferRelativeResize="0"/>
          <p:nvPr/>
        </p:nvPicPr>
        <p:blipFill rotWithShape="1">
          <a:blip r:embed="rId5">
            <a:alphaModFix/>
          </a:blip>
          <a:srcRect l="1921" b="5332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" name="Google Shape;28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me.kpmg/in/en/home/insights/2019/01/startup-landscape-ecosystem-growing-mature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me.kpmg/in/en/home/insights/2019/01/startup-landscape-ecosystem-growing-mature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me.kpmg/in/en/home/insights/2019/01/startup-landscape-ecosystem-growing-mature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br.org/2016/04/pipelines-platforms-and-the-new-rules-of-strategy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6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6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5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6.png"/><Relationship Id="rId9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6.png"/><Relationship Id="rId9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insights.com/research-unicorn-compani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insights.com/research-unicorn-compani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.kpmg/in/en/home/insights/2019/01/startup-landscape-ecosystem-growing-matur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body" idx="1"/>
          </p:nvPr>
        </p:nvSpPr>
        <p:spPr>
          <a:xfrm>
            <a:off x="2571750" y="5181600"/>
            <a:ext cx="6019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Nandagopal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Govindan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2362200" y="3670300"/>
            <a:ext cx="6248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US" sz="3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product management</a:t>
            </a:r>
            <a:br>
              <a:rPr lang="en-US" sz="3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India has 73 potential unicorns in 2021, up from 52 </a:t>
            </a:r>
            <a:r>
              <a:rPr lang="en-US" dirty="0" err="1"/>
              <a:t>soonicorns</a:t>
            </a:r>
            <a:r>
              <a:rPr lang="en-US" dirty="0"/>
              <a:t> in 2020, with Bengaluru leading the list followed by Mumbai and Delhi-NCR </a:t>
            </a:r>
          </a:p>
          <a:p>
            <a:r>
              <a:rPr lang="en-US" dirty="0"/>
              <a:t>The emergence of new models in </a:t>
            </a:r>
            <a:r>
              <a:rPr lang="en-US" dirty="0" err="1"/>
              <a:t>fintech</a:t>
            </a:r>
            <a:r>
              <a:rPr lang="en-US" dirty="0"/>
              <a:t>, consumer services and ecommerce has </a:t>
            </a:r>
            <a:r>
              <a:rPr lang="en-US" dirty="0" err="1"/>
              <a:t>revitalised</a:t>
            </a:r>
            <a:r>
              <a:rPr lang="en-US" dirty="0"/>
              <a:t> funding in these sectors</a:t>
            </a:r>
          </a:p>
          <a:p>
            <a:r>
              <a:rPr lang="en-US" dirty="0"/>
              <a:t>As startups raise capital at high valuations, investors caution against short-term thinking around growth at the cost of unit economics</a:t>
            </a:r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dirty="0" smtClean="0"/>
              <a:t>Upcoming </a:t>
            </a:r>
            <a:r>
              <a:rPr lang="en-US" dirty="0" smtClean="0"/>
              <a:t>unicorns start</a:t>
            </a:r>
            <a:r>
              <a:rPr lang="en-US" sz="3600" b="1" i="0" u="none" strike="noStrike" cap="none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-ups </a:t>
            </a:r>
            <a:r>
              <a:rPr lang="en-US" sz="36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 India</a:t>
            </a:r>
            <a:endParaRPr dirty="0"/>
          </a:p>
        </p:txBody>
      </p:sp>
      <p:sp>
        <p:nvSpPr>
          <p:cNvPr id="115" name="Google Shape;115;p14"/>
          <p:cNvSpPr/>
          <p:nvPr/>
        </p:nvSpPr>
        <p:spPr>
          <a:xfrm>
            <a:off x="304799" y="5496579"/>
            <a:ext cx="869405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US" dirty="0"/>
              <a:t>https://inc42.com/features/the-next-unicorns-soonicorn-startups-in-india/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245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3486"/>
            <a:ext cx="4743450" cy="4686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069" y="104053"/>
            <a:ext cx="469582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8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Tech start-ups growth in India</a:t>
            </a:r>
            <a:endParaRPr/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493838"/>
            <a:ext cx="8106686" cy="40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/>
          <p:nvPr/>
        </p:nvSpPr>
        <p:spPr>
          <a:xfrm>
            <a:off x="304799" y="5870498"/>
            <a:ext cx="87085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KPMG report: </a:t>
            </a: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https://home.kpmg/in/en/home/insights/2019/01/startup-landscape-ecosystem-growing-mature.html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Tech start-ups – Advanced technology (India)</a:t>
            </a:r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3943" y="1437437"/>
            <a:ext cx="4989286" cy="482963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/>
          <p:nvPr/>
        </p:nvSpPr>
        <p:spPr>
          <a:xfrm>
            <a:off x="304799" y="6146269"/>
            <a:ext cx="87085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KPMG report: </a:t>
            </a: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https://home.kpmg/in/en/home/insights/2019/01/startup-landscape-ecosystem-growing-mature.html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Tech start-ups – job creation (India)</a:t>
            </a:r>
            <a:endParaRPr/>
          </a:p>
        </p:txBody>
      </p:sp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3658" y="1388259"/>
            <a:ext cx="4945742" cy="490569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/>
          <p:nvPr/>
        </p:nvSpPr>
        <p:spPr>
          <a:xfrm>
            <a:off x="304799" y="6204326"/>
            <a:ext cx="87085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KPMG report: </a:t>
            </a: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https://home.kpmg/in/en/home/insights/2019/01/startup-landscape-ecosystem-growing-mature.html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Global market reach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Cloud resources – Amazon AWS, Microsoft Azure, IBM, Google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Funding - 100 angel investors in 2020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Talent pool</a:t>
            </a:r>
            <a:endParaRPr sz="2000"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What is spurring product industry?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Unicorns in India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 flipH="1">
            <a:off x="609137" y="2807855"/>
            <a:ext cx="7195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Courtesy: https</a:t>
            </a:r>
            <a:r>
              <a:rPr lang="en-US" dirty="0"/>
              <a:t>://www.investindia.gov.in/indian-unicorn-landscape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body" idx="2"/>
          </p:nvPr>
        </p:nvSpPr>
        <p:spPr>
          <a:xfrm>
            <a:off x="1262740" y="3084291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Product categories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By industry – Finance, Health, Retail, Travel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By technology – AI/ML, Analytics, Robotics, IoT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B2B vs B2C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SaaS vs On-premise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Mobile vs Web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Regular vs API products (Payment gateway, Google Maps, SMS gateway, Banking API)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Product vs Product-cum-service (Ola, Uber, Flipkart)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Product (Paytm), Product platform (Ola), Product family (Office on Windows, Office on Mac, Office on Android), Product Line (Roclwell Collin avionics)</a:t>
            </a:r>
            <a:endParaRPr sz="1800">
              <a:solidFill>
                <a:srgbClr val="FF0000"/>
              </a:solidFill>
            </a:endParaRPr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</a:rPr>
              <a:t>Any other?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Product categories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E-Commerce – Amazon, Flipkart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HealthTech – Practo, Tata Health, CogniAble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FinTech – Paytm, Wealthy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EdTech - Byju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TravelTech – MakeMyTrip, Tripadvisor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Logistics – Ecom express, Dunzo, Delhivery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Consumer services – Swiggy, 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Enterprise Tech – Zoho, Kissflow, Wooqer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Deep tech - Niflr, Logically, AskSarkar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Software dev – Postman, WorkDuck</a:t>
            </a:r>
            <a:endParaRPr/>
          </a:p>
          <a:p>
            <a:pPr marL="3556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/>
          </a:p>
          <a:p>
            <a:pPr marL="3556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Industry segments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Software products scenario</a:t>
            </a:r>
            <a:endParaRPr sz="2000"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What is spurring product industry? 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Different product categories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Project business vs Product business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What is Product management?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this course</a:t>
            </a:r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US"/>
              <a:t>Product platform: Amazon AWS, Android, Uber, PayPal, Facebook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US"/>
              <a:t>The technical foundation / eco system on which several software products are based.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Product platform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718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Product platform</a:t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875" y="1136196"/>
            <a:ext cx="8096250" cy="554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/>
          <p:nvPr/>
        </p:nvSpPr>
        <p:spPr>
          <a:xfrm>
            <a:off x="6472011" y="6041517"/>
            <a:ext cx="2148114" cy="830997"/>
          </a:xfrm>
          <a:prstGeom prst="rect">
            <a:avLst/>
          </a:prstGeom>
          <a:solidFill>
            <a:srgbClr val="FBD4B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Source: </a:t>
            </a:r>
            <a:r>
              <a:rPr lang="en-US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https://hbr.org/2016/04/pipelines-platforms-and-the-new-rules-of-strategy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US"/>
              <a:t>Product family: Microsoft Office (Word, Excel, PowerPoint, OneNote, Outlook)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US"/>
              <a:t>A group of software products that are marketed as belonging together under a common family name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Product family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US"/>
              <a:t>Product line: Rockwell Collins Avionics systems for different helicopters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US"/>
              <a:t>a collection of similar software systems from a shared set of software assets using a common means of production.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90" name="Google Shape;190;p2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Product line</a:t>
            </a:r>
            <a:endParaRPr/>
          </a:p>
        </p:txBody>
      </p:sp>
      <p:pic>
        <p:nvPicPr>
          <p:cNvPr id="191" name="Google Shape;19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4670197"/>
            <a:ext cx="8991600" cy="14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Product business and Project business</a:t>
            </a:r>
            <a:endParaRPr/>
          </a:p>
        </p:txBody>
      </p:sp>
      <p:graphicFrame>
        <p:nvGraphicFramePr>
          <p:cNvPr id="197" name="Google Shape;197;p27"/>
          <p:cNvGraphicFramePr/>
          <p:nvPr/>
        </p:nvGraphicFramePr>
        <p:xfrm>
          <a:off x="624114" y="1455055"/>
          <a:ext cx="7953825" cy="4931325"/>
        </p:xfrm>
        <a:graphic>
          <a:graphicData uri="http://schemas.openxmlformats.org/drawingml/2006/table">
            <a:tbl>
              <a:tblPr firstRow="1" bandRow="1">
                <a:gradFill>
                  <a:gsLst>
                    <a:gs pos="0">
                      <a:srgbClr val="9FC3FF"/>
                    </a:gs>
                    <a:gs pos="35000">
                      <a:srgbClr val="BDD5FF"/>
                    </a:gs>
                    <a:gs pos="100000">
                      <a:srgbClr val="E4EEFF"/>
                    </a:gs>
                  </a:gsLst>
                  <a:lin ang="16200000" scaled="0"/>
                </a:gradFill>
                <a:tableStyleId>{EF19F738-B37D-4C68-9EBD-92E2DAF62CAF}</a:tableStyleId>
              </a:tblPr>
              <a:tblGrid>
                <a:gridCol w="265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Dimension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Product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Project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Risk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High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Low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Returns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High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Low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Duration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Ongoing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Pre-determined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Customers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Many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One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Objective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Discovered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Given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Funding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Internal &amp; external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Internal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Marketing effort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High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Low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Management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Strategic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Tactical / operational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“The job of a product manager is to discover a product that is valuable, usable and feasible.” – Marty Cagan, Author of ‘Inspired’</a:t>
            </a:r>
            <a:endParaRPr/>
          </a:p>
          <a:p>
            <a:pPr marL="469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/>
          </a:p>
          <a:p>
            <a:pPr marL="469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“Product management is an intersection between business, user experience, and technology” – Martin Eriksson, Author of Product Leadership</a:t>
            </a:r>
            <a:endParaRPr/>
          </a:p>
          <a:p>
            <a:pPr marL="469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/>
          </a:p>
          <a:p>
            <a:pPr marL="469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/>
          </a:p>
          <a:p>
            <a:pPr marL="469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/>
          </a:p>
          <a:p>
            <a:pPr marL="469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/>
          </a:p>
          <a:p>
            <a:pPr marL="469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/>
          </a:p>
          <a:p>
            <a:pPr marL="469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/>
          </a:p>
          <a:p>
            <a:pPr marL="469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/>
          </a:p>
          <a:p>
            <a:pPr marL="469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“Product management is the glue that holds together all the various functions” - Ken Norton, Product Partner at Google Ventures</a:t>
            </a:r>
            <a:endParaRPr sz="1800"/>
          </a:p>
          <a:p>
            <a:pPr marL="5715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/>
          </a:p>
        </p:txBody>
      </p:sp>
      <p:sp>
        <p:nvSpPr>
          <p:cNvPr id="203" name="Google Shape;203;p2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What is Product Management?</a:t>
            </a:r>
            <a:endParaRPr/>
          </a:p>
        </p:txBody>
      </p:sp>
      <p:pic>
        <p:nvPicPr>
          <p:cNvPr id="204" name="Google Shape;204;p28" descr="Product management has been called the intersection between business, technology, and user experience (source: Martin Eriksson, 2011)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8131" y="3192055"/>
            <a:ext cx="2732497" cy="2352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You need to be really good at strategy, be inspirational, and understand the long-term picture. </a:t>
            </a:r>
            <a:endParaRPr sz="1800"/>
          </a:p>
          <a:p>
            <a:pPr marL="469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/>
          </a:p>
          <a:p>
            <a:pPr marL="469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At the same time, you have to be really good at the operational side and making things happen</a:t>
            </a:r>
            <a:endParaRPr/>
          </a:p>
          <a:p>
            <a: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Setting a vision</a:t>
            </a:r>
            <a:endParaRPr sz="1800"/>
          </a:p>
          <a:p>
            <a: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Creating a roadmap</a:t>
            </a:r>
            <a:endParaRPr/>
          </a:p>
          <a:p>
            <a: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Build the product</a:t>
            </a:r>
            <a:endParaRPr/>
          </a:p>
          <a:p>
            <a: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Talk to customers</a:t>
            </a:r>
            <a:endParaRPr/>
          </a:p>
          <a:p>
            <a: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You need the soft skills of persuasion, negotiation, storytelling, vision setting and communication</a:t>
            </a:r>
            <a:endParaRPr/>
          </a:p>
          <a:p>
            <a: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210" name="Google Shape;210;p2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Product Management role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Product Management role</a:t>
            </a:r>
            <a:endParaRPr/>
          </a:p>
        </p:txBody>
      </p:sp>
      <p:pic>
        <p:nvPicPr>
          <p:cNvPr id="216" name="Google Shape;216;p30" descr="Applications Leaders: Product Managers Amplify Agile Resul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8915" y="1414009"/>
            <a:ext cx="7315199" cy="500130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0"/>
          <p:cNvSpPr/>
          <p:nvPr/>
        </p:nvSpPr>
        <p:spPr>
          <a:xfrm>
            <a:off x="7340301" y="6092470"/>
            <a:ext cx="1803699" cy="3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Ref: Product Plan.com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US" dirty="0" smtClean="0"/>
              <a:t>Hope you have handout.</a:t>
            </a:r>
            <a:endParaRPr dirty="0"/>
          </a:p>
        </p:txBody>
      </p:sp>
      <p:sp>
        <p:nvSpPr>
          <p:cNvPr id="223" name="Google Shape;223;p3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About the course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US"/>
              <a:t>Name one product company you admire.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US"/>
              <a:t>What is the reason you admire this company?</a:t>
            </a:r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Sharing thoughts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body" idx="2"/>
          </p:nvPr>
        </p:nvSpPr>
        <p:spPr>
          <a:xfrm>
            <a:off x="444284" y="3050583"/>
            <a:ext cx="781434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Software products scenario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36" name="Google Shape;236;p3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Appendix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Zoom – Simplified Cisco Webex</a:t>
            </a:r>
            <a:endParaRPr sz="1800"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Ola – Built a platform</a:t>
            </a:r>
            <a:endParaRPr sz="1800"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Postman – Eco system for API development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Slack – Simplified Team collaboration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Twilio – Tool to Integrate messaging 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Kissflow – Business workflow implementation easily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Rivigo – Innovation in logistics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MyGate – Spotted an opportunity </a:t>
            </a:r>
            <a:endParaRPr sz="1800"/>
          </a:p>
        </p:txBody>
      </p:sp>
      <p:sp>
        <p:nvSpPr>
          <p:cNvPr id="242" name="Google Shape;242;p3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Examples of Products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/>
        </p:nvSpPr>
        <p:spPr>
          <a:xfrm>
            <a:off x="8838945" y="6625538"/>
            <a:ext cx="8953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5"/>
          <p:cNvSpPr txBox="1"/>
          <p:nvPr/>
        </p:nvSpPr>
        <p:spPr>
          <a:xfrm>
            <a:off x="78739" y="6535623"/>
            <a:ext cx="587057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Only companies with visibility/beta product , live in the market have been considered in the database.; E - Estimated  Source: 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Zinnov Analysis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5"/>
          <p:cNvSpPr txBox="1"/>
          <p:nvPr/>
        </p:nvSpPr>
        <p:spPr>
          <a:xfrm>
            <a:off x="3407409" y="1284223"/>
            <a:ext cx="1376553" cy="25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1990 to 2012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" name="Google Shape;250;p35"/>
          <p:cNvGrpSpPr/>
          <p:nvPr/>
        </p:nvGrpSpPr>
        <p:grpSpPr>
          <a:xfrm>
            <a:off x="7095490" y="5849213"/>
            <a:ext cx="1591310" cy="457200"/>
            <a:chOff x="7095490" y="5849213"/>
            <a:chExt cx="1591310" cy="457200"/>
          </a:xfrm>
        </p:grpSpPr>
        <p:sp>
          <p:nvSpPr>
            <p:cNvPr id="251" name="Google Shape;251;p35"/>
            <p:cNvSpPr/>
            <p:nvPr/>
          </p:nvSpPr>
          <p:spPr>
            <a:xfrm>
              <a:off x="7095490" y="5849213"/>
              <a:ext cx="1591310" cy="457200"/>
            </a:xfrm>
            <a:custGeom>
              <a:avLst/>
              <a:gdLst/>
              <a:ahLst/>
              <a:cxnLst/>
              <a:rect l="l" t="t" r="r" b="b"/>
              <a:pathLst>
                <a:path w="1591309" h="457200" extrusionOk="0">
                  <a:moveTo>
                    <a:pt x="1515109" y="0"/>
                  </a:moveTo>
                  <a:lnTo>
                    <a:pt x="76200" y="0"/>
                  </a:lnTo>
                  <a:lnTo>
                    <a:pt x="46505" y="5987"/>
                  </a:lnTo>
                  <a:lnTo>
                    <a:pt x="22288" y="22317"/>
                  </a:lnTo>
                  <a:lnTo>
                    <a:pt x="5976" y="46537"/>
                  </a:lnTo>
                  <a:lnTo>
                    <a:pt x="0" y="76200"/>
                  </a:lnTo>
                  <a:lnTo>
                    <a:pt x="0" y="380987"/>
                  </a:lnTo>
                  <a:lnTo>
                    <a:pt x="5976" y="410651"/>
                  </a:lnTo>
                  <a:lnTo>
                    <a:pt x="22288" y="434876"/>
                  </a:lnTo>
                  <a:lnTo>
                    <a:pt x="46505" y="451210"/>
                  </a:lnTo>
                  <a:lnTo>
                    <a:pt x="76200" y="457200"/>
                  </a:lnTo>
                  <a:lnTo>
                    <a:pt x="1515109" y="457200"/>
                  </a:lnTo>
                  <a:lnTo>
                    <a:pt x="1544750" y="451210"/>
                  </a:lnTo>
                  <a:lnTo>
                    <a:pt x="1568973" y="434876"/>
                  </a:lnTo>
                  <a:lnTo>
                    <a:pt x="1585315" y="410651"/>
                  </a:lnTo>
                  <a:lnTo>
                    <a:pt x="1591309" y="380987"/>
                  </a:lnTo>
                  <a:lnTo>
                    <a:pt x="1591309" y="76200"/>
                  </a:lnTo>
                  <a:lnTo>
                    <a:pt x="1585315" y="46537"/>
                  </a:lnTo>
                  <a:lnTo>
                    <a:pt x="1568973" y="22317"/>
                  </a:lnTo>
                  <a:lnTo>
                    <a:pt x="1544750" y="5987"/>
                  </a:lnTo>
                  <a:lnTo>
                    <a:pt x="1515109" y="0"/>
                  </a:lnTo>
                  <a:close/>
                </a:path>
              </a:pathLst>
            </a:custGeom>
            <a:solidFill>
              <a:srgbClr val="2F87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endParaRPr sz="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7095490" y="5849213"/>
              <a:ext cx="1591310" cy="457200"/>
            </a:xfrm>
            <a:custGeom>
              <a:avLst/>
              <a:gdLst/>
              <a:ahLst/>
              <a:cxnLst/>
              <a:rect l="l" t="t" r="r" b="b"/>
              <a:pathLst>
                <a:path w="1591309" h="457200" extrusionOk="0">
                  <a:moveTo>
                    <a:pt x="0" y="76200"/>
                  </a:moveTo>
                  <a:lnTo>
                    <a:pt x="5976" y="46537"/>
                  </a:lnTo>
                  <a:lnTo>
                    <a:pt x="22288" y="22317"/>
                  </a:lnTo>
                  <a:lnTo>
                    <a:pt x="46505" y="5987"/>
                  </a:lnTo>
                  <a:lnTo>
                    <a:pt x="76200" y="0"/>
                  </a:lnTo>
                  <a:lnTo>
                    <a:pt x="1515109" y="0"/>
                  </a:lnTo>
                  <a:lnTo>
                    <a:pt x="1544750" y="5987"/>
                  </a:lnTo>
                  <a:lnTo>
                    <a:pt x="1568973" y="22317"/>
                  </a:lnTo>
                  <a:lnTo>
                    <a:pt x="1585315" y="46537"/>
                  </a:lnTo>
                  <a:lnTo>
                    <a:pt x="1591309" y="76200"/>
                  </a:lnTo>
                  <a:lnTo>
                    <a:pt x="1591309" y="380987"/>
                  </a:lnTo>
                  <a:lnTo>
                    <a:pt x="1585315" y="410651"/>
                  </a:lnTo>
                  <a:lnTo>
                    <a:pt x="1568973" y="434876"/>
                  </a:lnTo>
                  <a:lnTo>
                    <a:pt x="1544750" y="451210"/>
                  </a:lnTo>
                  <a:lnTo>
                    <a:pt x="1515109" y="457200"/>
                  </a:lnTo>
                  <a:lnTo>
                    <a:pt x="76200" y="457200"/>
                  </a:lnTo>
                  <a:lnTo>
                    <a:pt x="46505" y="451210"/>
                  </a:lnTo>
                  <a:lnTo>
                    <a:pt x="22288" y="434876"/>
                  </a:lnTo>
                  <a:lnTo>
                    <a:pt x="5976" y="410651"/>
                  </a:lnTo>
                  <a:lnTo>
                    <a:pt x="0" y="380987"/>
                  </a:lnTo>
                  <a:lnTo>
                    <a:pt x="0" y="76200"/>
                  </a:lnTo>
                  <a:close/>
                </a:path>
              </a:pathLst>
            </a:custGeom>
            <a:noFill/>
            <a:ln w="25400" cap="flat" cmpd="sng">
              <a:solidFill>
                <a:srgbClr val="00AF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35"/>
          <p:cNvSpPr txBox="1"/>
          <p:nvPr/>
        </p:nvSpPr>
        <p:spPr>
          <a:xfrm>
            <a:off x="7333233" y="5914135"/>
            <a:ext cx="1117600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Total= 3402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5"/>
          <p:cNvSpPr txBox="1"/>
          <p:nvPr/>
        </p:nvSpPr>
        <p:spPr>
          <a:xfrm>
            <a:off x="7840218" y="2891790"/>
            <a:ext cx="36830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425 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5"/>
          <p:cNvSpPr/>
          <p:nvPr/>
        </p:nvSpPr>
        <p:spPr>
          <a:xfrm>
            <a:off x="6432803" y="2737104"/>
            <a:ext cx="419100" cy="62026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5"/>
          <p:cNvSpPr txBox="1"/>
          <p:nvPr/>
        </p:nvSpPr>
        <p:spPr>
          <a:xfrm>
            <a:off x="353364" y="156717"/>
            <a:ext cx="8143875" cy="115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 1990, more than 3402 product companies have started in India; however, the YoY numbers  vary dramatically due to various other economic variables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47089" marR="0" lvl="0" indent="0" algn="l" rtl="0">
              <a:lnSpc>
                <a:spcPct val="100000"/>
              </a:lnSpc>
              <a:spcBef>
                <a:spcPts val="116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Evolution of the Indian Product Business Landscape from the year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6854190" y="1429969"/>
            <a:ext cx="1844675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065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Due the economic downturn,  the number of new product  startups reduced in 2009.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5"/>
          <p:cNvSpPr txBox="1"/>
          <p:nvPr/>
        </p:nvSpPr>
        <p:spPr>
          <a:xfrm>
            <a:off x="7391781" y="3052698"/>
            <a:ext cx="36830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sng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r>
              <a:rPr lang="en-US" sz="1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5"/>
          <p:cNvSpPr/>
          <p:nvPr/>
        </p:nvSpPr>
        <p:spPr>
          <a:xfrm>
            <a:off x="562355" y="2804160"/>
            <a:ext cx="7790688" cy="227380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5"/>
          <p:cNvSpPr txBox="1"/>
          <p:nvPr/>
        </p:nvSpPr>
        <p:spPr>
          <a:xfrm>
            <a:off x="670841" y="5131053"/>
            <a:ext cx="400559" cy="39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t" anchorCtr="0">
            <a:spAutoFit/>
          </a:bodyPr>
          <a:lstStyle/>
          <a:p>
            <a:pPr marL="12700" marR="5080" lvl="0" indent="65405" algn="l" rtl="0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Till  1995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5"/>
          <p:cNvSpPr txBox="1"/>
          <p:nvPr/>
        </p:nvSpPr>
        <p:spPr>
          <a:xfrm>
            <a:off x="1108471" y="5131053"/>
            <a:ext cx="7342362" cy="33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1996   1997   1998   1999   2000   2001   2002   2003   2004   2005   2006   2007   2008   2009   2010   2011	Q2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9544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5"/>
          <p:cNvSpPr txBox="1"/>
          <p:nvPr/>
        </p:nvSpPr>
        <p:spPr>
          <a:xfrm>
            <a:off x="817880" y="4442586"/>
            <a:ext cx="18097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78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5"/>
          <p:cNvSpPr txBox="1"/>
          <p:nvPr/>
        </p:nvSpPr>
        <p:spPr>
          <a:xfrm>
            <a:off x="1184859" y="4604130"/>
            <a:ext cx="18097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5"/>
          <p:cNvSpPr txBox="1"/>
          <p:nvPr/>
        </p:nvSpPr>
        <p:spPr>
          <a:xfrm>
            <a:off x="1602486" y="4542535"/>
            <a:ext cx="18097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49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5"/>
          <p:cNvSpPr txBox="1"/>
          <p:nvPr/>
        </p:nvSpPr>
        <p:spPr>
          <a:xfrm>
            <a:off x="2020061" y="4587620"/>
            <a:ext cx="18097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5"/>
          <p:cNvSpPr txBox="1"/>
          <p:nvPr/>
        </p:nvSpPr>
        <p:spPr>
          <a:xfrm>
            <a:off x="2437892" y="4390390"/>
            <a:ext cx="18097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86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5"/>
          <p:cNvSpPr txBox="1"/>
          <p:nvPr/>
        </p:nvSpPr>
        <p:spPr>
          <a:xfrm>
            <a:off x="2854832" y="4021328"/>
            <a:ext cx="25907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5"/>
          <p:cNvSpPr txBox="1"/>
          <p:nvPr/>
        </p:nvSpPr>
        <p:spPr>
          <a:xfrm>
            <a:off x="3233673" y="4328541"/>
            <a:ext cx="25907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5"/>
          <p:cNvSpPr txBox="1"/>
          <p:nvPr/>
        </p:nvSpPr>
        <p:spPr>
          <a:xfrm>
            <a:off x="3690873" y="4402582"/>
            <a:ext cx="18097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4068826" y="4238370"/>
            <a:ext cx="25907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5"/>
          <p:cNvSpPr txBox="1"/>
          <p:nvPr/>
        </p:nvSpPr>
        <p:spPr>
          <a:xfrm>
            <a:off x="4524883" y="4128338"/>
            <a:ext cx="259079" cy="208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5"/>
          <p:cNvSpPr txBox="1"/>
          <p:nvPr/>
        </p:nvSpPr>
        <p:spPr>
          <a:xfrm>
            <a:off x="4929885" y="4097273"/>
            <a:ext cx="25907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5"/>
          <p:cNvSpPr txBox="1"/>
          <p:nvPr/>
        </p:nvSpPr>
        <p:spPr>
          <a:xfrm>
            <a:off x="5360289" y="3515614"/>
            <a:ext cx="25907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5"/>
          <p:cNvSpPr txBox="1"/>
          <p:nvPr/>
        </p:nvSpPr>
        <p:spPr>
          <a:xfrm>
            <a:off x="5777865" y="3194050"/>
            <a:ext cx="25907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377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5"/>
          <p:cNvSpPr txBox="1"/>
          <p:nvPr/>
        </p:nvSpPr>
        <p:spPr>
          <a:xfrm>
            <a:off x="6208267" y="3120009"/>
            <a:ext cx="25907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5"/>
          <p:cNvSpPr txBox="1"/>
          <p:nvPr/>
        </p:nvSpPr>
        <p:spPr>
          <a:xfrm>
            <a:off x="6613397" y="3386073"/>
            <a:ext cx="25907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5"/>
          <p:cNvSpPr txBox="1"/>
          <p:nvPr/>
        </p:nvSpPr>
        <p:spPr>
          <a:xfrm>
            <a:off x="7018401" y="2861309"/>
            <a:ext cx="25907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458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5"/>
          <p:cNvSpPr txBox="1"/>
          <p:nvPr/>
        </p:nvSpPr>
        <p:spPr>
          <a:xfrm>
            <a:off x="7461250" y="3237738"/>
            <a:ext cx="25907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357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5"/>
          <p:cNvSpPr txBox="1"/>
          <p:nvPr/>
        </p:nvSpPr>
        <p:spPr>
          <a:xfrm>
            <a:off x="7866380" y="4239895"/>
            <a:ext cx="25907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/>
          <p:nvPr/>
        </p:nvSpPr>
        <p:spPr>
          <a:xfrm>
            <a:off x="345287" y="6539104"/>
            <a:ext cx="8317865" cy="0"/>
          </a:xfrm>
          <a:custGeom>
            <a:avLst/>
            <a:gdLst/>
            <a:ahLst/>
            <a:cxnLst/>
            <a:rect l="l" t="t" r="r" b="b"/>
            <a:pathLst>
              <a:path w="8317865" h="120000" extrusionOk="0">
                <a:moveTo>
                  <a:pt x="0" y="0"/>
                </a:moveTo>
                <a:lnTo>
                  <a:pt x="8317382" y="0"/>
                </a:lnTo>
              </a:path>
            </a:pathLst>
          </a:custGeom>
          <a:noFill/>
          <a:ln w="20000" cap="flat" cmpd="sng">
            <a:solidFill>
              <a:srgbClr val="C6DF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36"/>
          <p:cNvGrpSpPr/>
          <p:nvPr/>
        </p:nvGrpSpPr>
        <p:grpSpPr>
          <a:xfrm>
            <a:off x="314322" y="895023"/>
            <a:ext cx="8379719" cy="114953"/>
            <a:chOff x="314322" y="895023"/>
            <a:chExt cx="8379719" cy="114953"/>
          </a:xfrm>
        </p:grpSpPr>
        <p:sp>
          <p:nvSpPr>
            <p:cNvPr id="286" name="Google Shape;286;p36"/>
            <p:cNvSpPr/>
            <p:nvPr/>
          </p:nvSpPr>
          <p:spPr>
            <a:xfrm>
              <a:off x="314322" y="895023"/>
              <a:ext cx="8379719" cy="11495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6"/>
            <p:cNvSpPr/>
            <p:nvPr/>
          </p:nvSpPr>
          <p:spPr>
            <a:xfrm>
              <a:off x="357987" y="931291"/>
              <a:ext cx="8292465" cy="1905"/>
            </a:xfrm>
            <a:custGeom>
              <a:avLst/>
              <a:gdLst/>
              <a:ahLst/>
              <a:cxnLst/>
              <a:rect l="l" t="t" r="r" b="b"/>
              <a:pathLst>
                <a:path w="8292465" h="1905" extrusionOk="0">
                  <a:moveTo>
                    <a:pt x="0" y="0"/>
                  </a:moveTo>
                  <a:lnTo>
                    <a:pt x="8291982" y="1650"/>
                  </a:lnTo>
                </a:path>
              </a:pathLst>
            </a:custGeom>
            <a:noFill/>
            <a:ln w="25400" cap="flat" cmpd="sng">
              <a:solidFill>
                <a:srgbClr val="C6DF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36"/>
          <p:cNvGrpSpPr/>
          <p:nvPr/>
        </p:nvGrpSpPr>
        <p:grpSpPr>
          <a:xfrm>
            <a:off x="304800" y="6495288"/>
            <a:ext cx="8398764" cy="134112"/>
            <a:chOff x="304800" y="6495288"/>
            <a:chExt cx="8398764" cy="134112"/>
          </a:xfrm>
        </p:grpSpPr>
        <p:sp>
          <p:nvSpPr>
            <p:cNvPr id="289" name="Google Shape;289;p36"/>
            <p:cNvSpPr/>
            <p:nvPr/>
          </p:nvSpPr>
          <p:spPr>
            <a:xfrm>
              <a:off x="304800" y="6495288"/>
              <a:ext cx="8398764" cy="13411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6"/>
            <p:cNvSpPr/>
            <p:nvPr/>
          </p:nvSpPr>
          <p:spPr>
            <a:xfrm>
              <a:off x="345287" y="6539104"/>
              <a:ext cx="8317865" cy="0"/>
            </a:xfrm>
            <a:custGeom>
              <a:avLst/>
              <a:gdLst/>
              <a:ahLst/>
              <a:cxnLst/>
              <a:rect l="l" t="t" r="r" b="b"/>
              <a:pathLst>
                <a:path w="8317865" h="120000" extrusionOk="0">
                  <a:moveTo>
                    <a:pt x="0" y="0"/>
                  </a:moveTo>
                  <a:lnTo>
                    <a:pt x="8317382" y="0"/>
                  </a:lnTo>
                </a:path>
              </a:pathLst>
            </a:custGeom>
            <a:noFill/>
            <a:ln w="20000" cap="flat" cmpd="sng">
              <a:solidFill>
                <a:srgbClr val="C6DF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36"/>
          <p:cNvSpPr txBox="1"/>
          <p:nvPr/>
        </p:nvSpPr>
        <p:spPr>
          <a:xfrm>
            <a:off x="8851645" y="6669861"/>
            <a:ext cx="64135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4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" name="Google Shape;292;p36"/>
          <p:cNvGrpSpPr/>
          <p:nvPr/>
        </p:nvGrpSpPr>
        <p:grpSpPr>
          <a:xfrm>
            <a:off x="1794764" y="1950085"/>
            <a:ext cx="3959352" cy="4402251"/>
            <a:chOff x="1794764" y="1950085"/>
            <a:chExt cx="3959352" cy="4402251"/>
          </a:xfrm>
        </p:grpSpPr>
        <p:sp>
          <p:nvSpPr>
            <p:cNvPr id="293" name="Google Shape;293;p36"/>
            <p:cNvSpPr/>
            <p:nvPr/>
          </p:nvSpPr>
          <p:spPr>
            <a:xfrm>
              <a:off x="1794764" y="1950085"/>
              <a:ext cx="3959352" cy="440225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6"/>
            <p:cNvSpPr/>
            <p:nvPr/>
          </p:nvSpPr>
          <p:spPr>
            <a:xfrm>
              <a:off x="2810256" y="5484875"/>
              <a:ext cx="220980" cy="22098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" name="Google Shape;295;p36"/>
          <p:cNvSpPr txBox="1"/>
          <p:nvPr/>
        </p:nvSpPr>
        <p:spPr>
          <a:xfrm>
            <a:off x="2465958" y="5252720"/>
            <a:ext cx="64706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Bangalore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3209544" y="5545835"/>
            <a:ext cx="220980" cy="22097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6"/>
          <p:cNvSpPr txBox="1"/>
          <p:nvPr/>
        </p:nvSpPr>
        <p:spPr>
          <a:xfrm>
            <a:off x="6355841" y="6296659"/>
            <a:ext cx="53213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Chennai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p36"/>
          <p:cNvGrpSpPr/>
          <p:nvPr/>
        </p:nvGrpSpPr>
        <p:grpSpPr>
          <a:xfrm>
            <a:off x="2310383" y="4511040"/>
            <a:ext cx="950976" cy="653796"/>
            <a:chOff x="2310383" y="4511040"/>
            <a:chExt cx="950976" cy="653796"/>
          </a:xfrm>
        </p:grpSpPr>
        <p:sp>
          <p:nvSpPr>
            <p:cNvPr id="299" name="Google Shape;299;p36"/>
            <p:cNvSpPr/>
            <p:nvPr/>
          </p:nvSpPr>
          <p:spPr>
            <a:xfrm>
              <a:off x="3040379" y="4943856"/>
              <a:ext cx="220980" cy="22098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6"/>
            <p:cNvSpPr/>
            <p:nvPr/>
          </p:nvSpPr>
          <p:spPr>
            <a:xfrm>
              <a:off x="2310383" y="4511040"/>
              <a:ext cx="220980" cy="22098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6"/>
            <p:cNvSpPr/>
            <p:nvPr/>
          </p:nvSpPr>
          <p:spPr>
            <a:xfrm>
              <a:off x="2450591" y="4568952"/>
              <a:ext cx="220980" cy="22098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2" name="Google Shape;302;p36"/>
          <p:cNvSpPr txBox="1"/>
          <p:nvPr/>
        </p:nvSpPr>
        <p:spPr>
          <a:xfrm>
            <a:off x="2351277" y="4346524"/>
            <a:ext cx="1243965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Mumbai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2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Pune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54990" marR="0" lvl="0" indent="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Hyderabad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6"/>
          <p:cNvSpPr/>
          <p:nvPr/>
        </p:nvSpPr>
        <p:spPr>
          <a:xfrm>
            <a:off x="2881883" y="3134867"/>
            <a:ext cx="220980" cy="22097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6"/>
          <p:cNvSpPr txBox="1"/>
          <p:nvPr/>
        </p:nvSpPr>
        <p:spPr>
          <a:xfrm>
            <a:off x="2920745" y="2956940"/>
            <a:ext cx="28829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NCR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6"/>
          <p:cNvSpPr/>
          <p:nvPr/>
        </p:nvSpPr>
        <p:spPr>
          <a:xfrm>
            <a:off x="1105776" y="2440685"/>
            <a:ext cx="5522595" cy="3469004"/>
          </a:xfrm>
          <a:custGeom>
            <a:avLst/>
            <a:gdLst/>
            <a:ahLst/>
            <a:cxnLst/>
            <a:rect l="l" t="t" r="r" b="b"/>
            <a:pathLst>
              <a:path w="5522595" h="3469004" extrusionOk="0">
                <a:moveTo>
                  <a:pt x="1314843" y="2086737"/>
                </a:moveTo>
                <a:lnTo>
                  <a:pt x="1303947" y="2080387"/>
                </a:lnTo>
                <a:lnTo>
                  <a:pt x="1226197" y="2035048"/>
                </a:lnTo>
                <a:lnTo>
                  <a:pt x="1222387" y="2036064"/>
                </a:lnTo>
                <a:lnTo>
                  <a:pt x="1218831" y="2042160"/>
                </a:lnTo>
                <a:lnTo>
                  <a:pt x="1219847" y="2045970"/>
                </a:lnTo>
                <a:lnTo>
                  <a:pt x="1278826" y="2080387"/>
                </a:lnTo>
                <a:lnTo>
                  <a:pt x="663841" y="2080387"/>
                </a:lnTo>
                <a:lnTo>
                  <a:pt x="663841" y="1732407"/>
                </a:lnTo>
                <a:lnTo>
                  <a:pt x="663841" y="1726057"/>
                </a:lnTo>
                <a:lnTo>
                  <a:pt x="663841" y="1722628"/>
                </a:lnTo>
                <a:lnTo>
                  <a:pt x="660920" y="1719707"/>
                </a:lnTo>
                <a:lnTo>
                  <a:pt x="38" y="1719707"/>
                </a:lnTo>
                <a:lnTo>
                  <a:pt x="38" y="1732407"/>
                </a:lnTo>
                <a:lnTo>
                  <a:pt x="651141" y="1732407"/>
                </a:lnTo>
                <a:lnTo>
                  <a:pt x="651141" y="2090166"/>
                </a:lnTo>
                <a:lnTo>
                  <a:pt x="653935" y="2093087"/>
                </a:lnTo>
                <a:lnTo>
                  <a:pt x="1278826" y="2093087"/>
                </a:lnTo>
                <a:lnTo>
                  <a:pt x="1219847" y="2127504"/>
                </a:lnTo>
                <a:lnTo>
                  <a:pt x="1218831" y="2131314"/>
                </a:lnTo>
                <a:lnTo>
                  <a:pt x="1222387" y="2137410"/>
                </a:lnTo>
                <a:lnTo>
                  <a:pt x="1226197" y="2138426"/>
                </a:lnTo>
                <a:lnTo>
                  <a:pt x="1303947" y="2093087"/>
                </a:lnTo>
                <a:lnTo>
                  <a:pt x="1314843" y="2086737"/>
                </a:lnTo>
                <a:close/>
              </a:path>
              <a:path w="5522595" h="3469004" extrusionOk="0">
                <a:moveTo>
                  <a:pt x="1439557" y="2236343"/>
                </a:moveTo>
                <a:lnTo>
                  <a:pt x="1428686" y="2229993"/>
                </a:lnTo>
                <a:lnTo>
                  <a:pt x="1350911" y="2184527"/>
                </a:lnTo>
                <a:lnTo>
                  <a:pt x="1347101" y="2185670"/>
                </a:lnTo>
                <a:lnTo>
                  <a:pt x="1345323" y="2188591"/>
                </a:lnTo>
                <a:lnTo>
                  <a:pt x="1343545" y="2191639"/>
                </a:lnTo>
                <a:lnTo>
                  <a:pt x="1344561" y="2195576"/>
                </a:lnTo>
                <a:lnTo>
                  <a:pt x="1403553" y="2229993"/>
                </a:lnTo>
                <a:lnTo>
                  <a:pt x="716292" y="2229993"/>
                </a:lnTo>
                <a:lnTo>
                  <a:pt x="713498" y="2232787"/>
                </a:lnTo>
                <a:lnTo>
                  <a:pt x="713498" y="2587752"/>
                </a:lnTo>
                <a:lnTo>
                  <a:pt x="12" y="2587752"/>
                </a:lnTo>
                <a:lnTo>
                  <a:pt x="12" y="2600452"/>
                </a:lnTo>
                <a:lnTo>
                  <a:pt x="723277" y="2600452"/>
                </a:lnTo>
                <a:lnTo>
                  <a:pt x="726198" y="2597658"/>
                </a:lnTo>
                <a:lnTo>
                  <a:pt x="726198" y="2594102"/>
                </a:lnTo>
                <a:lnTo>
                  <a:pt x="726198" y="2587752"/>
                </a:lnTo>
                <a:lnTo>
                  <a:pt x="726198" y="2242693"/>
                </a:lnTo>
                <a:lnTo>
                  <a:pt x="1403337" y="2242693"/>
                </a:lnTo>
                <a:lnTo>
                  <a:pt x="1344561" y="2276983"/>
                </a:lnTo>
                <a:lnTo>
                  <a:pt x="1343545" y="2280920"/>
                </a:lnTo>
                <a:lnTo>
                  <a:pt x="1347101" y="2287016"/>
                </a:lnTo>
                <a:lnTo>
                  <a:pt x="1350911" y="2288032"/>
                </a:lnTo>
                <a:lnTo>
                  <a:pt x="1428661" y="2242693"/>
                </a:lnTo>
                <a:lnTo>
                  <a:pt x="1439557" y="2236343"/>
                </a:lnTo>
                <a:close/>
              </a:path>
              <a:path w="5522595" h="3469004" extrusionOk="0">
                <a:moveTo>
                  <a:pt x="1759216" y="3126232"/>
                </a:moveTo>
                <a:lnTo>
                  <a:pt x="1748320" y="3119882"/>
                </a:lnTo>
                <a:lnTo>
                  <a:pt x="1670570" y="3074543"/>
                </a:lnTo>
                <a:lnTo>
                  <a:pt x="1666633" y="3075559"/>
                </a:lnTo>
                <a:lnTo>
                  <a:pt x="1663077" y="3081655"/>
                </a:lnTo>
                <a:lnTo>
                  <a:pt x="1664093" y="3085465"/>
                </a:lnTo>
                <a:lnTo>
                  <a:pt x="1723072" y="3119882"/>
                </a:lnTo>
                <a:lnTo>
                  <a:pt x="555764" y="3119882"/>
                </a:lnTo>
                <a:lnTo>
                  <a:pt x="552970" y="3122803"/>
                </a:lnTo>
                <a:lnTo>
                  <a:pt x="552970" y="3455746"/>
                </a:lnTo>
                <a:lnTo>
                  <a:pt x="12" y="3455746"/>
                </a:lnTo>
                <a:lnTo>
                  <a:pt x="12" y="3468446"/>
                </a:lnTo>
                <a:lnTo>
                  <a:pt x="562749" y="3468446"/>
                </a:lnTo>
                <a:lnTo>
                  <a:pt x="565670" y="3465601"/>
                </a:lnTo>
                <a:lnTo>
                  <a:pt x="565670" y="3462096"/>
                </a:lnTo>
                <a:lnTo>
                  <a:pt x="565670" y="3455746"/>
                </a:lnTo>
                <a:lnTo>
                  <a:pt x="565670" y="3132582"/>
                </a:lnTo>
                <a:lnTo>
                  <a:pt x="1723072" y="3132582"/>
                </a:lnTo>
                <a:lnTo>
                  <a:pt x="1664093" y="3166986"/>
                </a:lnTo>
                <a:lnTo>
                  <a:pt x="1663077" y="3170872"/>
                </a:lnTo>
                <a:lnTo>
                  <a:pt x="1666633" y="3176930"/>
                </a:lnTo>
                <a:lnTo>
                  <a:pt x="1670570" y="3177959"/>
                </a:lnTo>
                <a:lnTo>
                  <a:pt x="1748332" y="3132582"/>
                </a:lnTo>
                <a:lnTo>
                  <a:pt x="1759216" y="3126232"/>
                </a:lnTo>
                <a:close/>
              </a:path>
              <a:path w="5522595" h="3469004" extrusionOk="0">
                <a:moveTo>
                  <a:pt x="1798459" y="791718"/>
                </a:moveTo>
                <a:lnTo>
                  <a:pt x="1787588" y="785368"/>
                </a:lnTo>
                <a:lnTo>
                  <a:pt x="1709813" y="739902"/>
                </a:lnTo>
                <a:lnTo>
                  <a:pt x="1705876" y="740918"/>
                </a:lnTo>
                <a:lnTo>
                  <a:pt x="1704225" y="743966"/>
                </a:lnTo>
                <a:lnTo>
                  <a:pt x="1702447" y="747014"/>
                </a:lnTo>
                <a:lnTo>
                  <a:pt x="1703463" y="750951"/>
                </a:lnTo>
                <a:lnTo>
                  <a:pt x="1762455" y="785368"/>
                </a:lnTo>
                <a:lnTo>
                  <a:pt x="905522" y="785368"/>
                </a:lnTo>
                <a:lnTo>
                  <a:pt x="905522" y="12700"/>
                </a:lnTo>
                <a:lnTo>
                  <a:pt x="905522" y="6350"/>
                </a:lnTo>
                <a:lnTo>
                  <a:pt x="905522" y="2921"/>
                </a:lnTo>
                <a:lnTo>
                  <a:pt x="902728" y="0"/>
                </a:lnTo>
                <a:lnTo>
                  <a:pt x="0" y="0"/>
                </a:lnTo>
                <a:lnTo>
                  <a:pt x="0" y="12700"/>
                </a:lnTo>
                <a:lnTo>
                  <a:pt x="892822" y="12700"/>
                </a:lnTo>
                <a:lnTo>
                  <a:pt x="892822" y="795147"/>
                </a:lnTo>
                <a:lnTo>
                  <a:pt x="895743" y="798068"/>
                </a:lnTo>
                <a:lnTo>
                  <a:pt x="1762239" y="798068"/>
                </a:lnTo>
                <a:lnTo>
                  <a:pt x="1703463" y="832358"/>
                </a:lnTo>
                <a:lnTo>
                  <a:pt x="1702447" y="836295"/>
                </a:lnTo>
                <a:lnTo>
                  <a:pt x="1704225" y="839343"/>
                </a:lnTo>
                <a:lnTo>
                  <a:pt x="1705876" y="842391"/>
                </a:lnTo>
                <a:lnTo>
                  <a:pt x="1709813" y="843407"/>
                </a:lnTo>
                <a:lnTo>
                  <a:pt x="1787563" y="798068"/>
                </a:lnTo>
                <a:lnTo>
                  <a:pt x="1798459" y="791718"/>
                </a:lnTo>
                <a:close/>
              </a:path>
              <a:path w="5522595" h="3469004" extrusionOk="0">
                <a:moveTo>
                  <a:pt x="3771023" y="2507615"/>
                </a:moveTo>
                <a:lnTo>
                  <a:pt x="2960001" y="2507615"/>
                </a:lnTo>
                <a:lnTo>
                  <a:pt x="2958350" y="2505964"/>
                </a:lnTo>
                <a:lnTo>
                  <a:pt x="2174684" y="2505964"/>
                </a:lnTo>
                <a:lnTo>
                  <a:pt x="2230640" y="2473325"/>
                </a:lnTo>
                <a:lnTo>
                  <a:pt x="2233561" y="2471547"/>
                </a:lnTo>
                <a:lnTo>
                  <a:pt x="2234577" y="2467737"/>
                </a:lnTo>
                <a:lnTo>
                  <a:pt x="2232926" y="2464689"/>
                </a:lnTo>
                <a:lnTo>
                  <a:pt x="2231148" y="2461641"/>
                </a:lnTo>
                <a:lnTo>
                  <a:pt x="2227211" y="2460625"/>
                </a:lnTo>
                <a:lnTo>
                  <a:pt x="2138565" y="2512314"/>
                </a:lnTo>
                <a:lnTo>
                  <a:pt x="2227211" y="2564003"/>
                </a:lnTo>
                <a:lnTo>
                  <a:pt x="2231148" y="2562987"/>
                </a:lnTo>
                <a:lnTo>
                  <a:pt x="2232926" y="2559939"/>
                </a:lnTo>
                <a:lnTo>
                  <a:pt x="2234577" y="2556891"/>
                </a:lnTo>
                <a:lnTo>
                  <a:pt x="2233561" y="2553081"/>
                </a:lnTo>
                <a:lnTo>
                  <a:pt x="2230640" y="2551303"/>
                </a:lnTo>
                <a:lnTo>
                  <a:pt x="2174684" y="2518664"/>
                </a:lnTo>
                <a:lnTo>
                  <a:pt x="2949714" y="2518664"/>
                </a:lnTo>
                <a:lnTo>
                  <a:pt x="2951365" y="2520315"/>
                </a:lnTo>
                <a:lnTo>
                  <a:pt x="3771023" y="2520315"/>
                </a:lnTo>
                <a:lnTo>
                  <a:pt x="3771023" y="2518664"/>
                </a:lnTo>
                <a:lnTo>
                  <a:pt x="3771023" y="2513838"/>
                </a:lnTo>
                <a:lnTo>
                  <a:pt x="3771023" y="2507615"/>
                </a:lnTo>
                <a:close/>
              </a:path>
              <a:path w="5522595" h="3469004" extrusionOk="0">
                <a:moveTo>
                  <a:pt x="5522226" y="3202927"/>
                </a:moveTo>
                <a:lnTo>
                  <a:pt x="5519293" y="3200082"/>
                </a:lnTo>
                <a:lnTo>
                  <a:pt x="2314562" y="3200082"/>
                </a:lnTo>
                <a:lnTo>
                  <a:pt x="2373515" y="3165703"/>
                </a:lnTo>
                <a:lnTo>
                  <a:pt x="2374531" y="3161817"/>
                </a:lnTo>
                <a:lnTo>
                  <a:pt x="2370975" y="3155746"/>
                </a:lnTo>
                <a:lnTo>
                  <a:pt x="2367165" y="3154730"/>
                </a:lnTo>
                <a:lnTo>
                  <a:pt x="2278519" y="3206432"/>
                </a:lnTo>
                <a:lnTo>
                  <a:pt x="2367165" y="3258134"/>
                </a:lnTo>
                <a:lnTo>
                  <a:pt x="2370975" y="3257105"/>
                </a:lnTo>
                <a:lnTo>
                  <a:pt x="2374531" y="3251047"/>
                </a:lnTo>
                <a:lnTo>
                  <a:pt x="2373515" y="3247161"/>
                </a:lnTo>
                <a:lnTo>
                  <a:pt x="2314562" y="3212782"/>
                </a:lnTo>
                <a:lnTo>
                  <a:pt x="5509526" y="3212782"/>
                </a:lnTo>
                <a:lnTo>
                  <a:pt x="5509526" y="3350514"/>
                </a:lnTo>
                <a:lnTo>
                  <a:pt x="5522226" y="3350514"/>
                </a:lnTo>
                <a:lnTo>
                  <a:pt x="5522226" y="3212782"/>
                </a:lnTo>
                <a:lnTo>
                  <a:pt x="5522226" y="3206432"/>
                </a:lnTo>
                <a:lnTo>
                  <a:pt x="5522226" y="3202927"/>
                </a:lnTo>
                <a:close/>
              </a:path>
            </a:pathLst>
          </a:custGeom>
          <a:solidFill>
            <a:srgbClr val="497DB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6"/>
          <p:cNvSpPr txBox="1"/>
          <p:nvPr/>
        </p:nvSpPr>
        <p:spPr>
          <a:xfrm>
            <a:off x="4350765" y="1853946"/>
            <a:ext cx="48704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Kolkata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7" name="Google Shape;307;p36"/>
          <p:cNvGrpSpPr/>
          <p:nvPr/>
        </p:nvGrpSpPr>
        <p:grpSpPr>
          <a:xfrm>
            <a:off x="297179" y="2153411"/>
            <a:ext cx="870203" cy="633984"/>
            <a:chOff x="297179" y="2153411"/>
            <a:chExt cx="870203" cy="633984"/>
          </a:xfrm>
        </p:grpSpPr>
        <p:sp>
          <p:nvSpPr>
            <p:cNvPr id="308" name="Google Shape;308;p36"/>
            <p:cNvSpPr/>
            <p:nvPr/>
          </p:nvSpPr>
          <p:spPr>
            <a:xfrm>
              <a:off x="297179" y="2153411"/>
              <a:ext cx="870203" cy="63398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6"/>
            <p:cNvSpPr/>
            <p:nvPr/>
          </p:nvSpPr>
          <p:spPr>
            <a:xfrm>
              <a:off x="359359" y="2191384"/>
              <a:ext cx="746417" cy="511301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6"/>
            <p:cNvSpPr/>
            <p:nvPr/>
          </p:nvSpPr>
          <p:spPr>
            <a:xfrm>
              <a:off x="359359" y="2191384"/>
              <a:ext cx="746760" cy="511809"/>
            </a:xfrm>
            <a:custGeom>
              <a:avLst/>
              <a:gdLst/>
              <a:ahLst/>
              <a:cxnLst/>
              <a:rect l="l" t="t" r="r" b="b"/>
              <a:pathLst>
                <a:path w="746760" h="511810" extrusionOk="0">
                  <a:moveTo>
                    <a:pt x="746417" y="85216"/>
                  </a:moveTo>
                  <a:lnTo>
                    <a:pt x="739720" y="52024"/>
                  </a:lnTo>
                  <a:lnTo>
                    <a:pt x="721456" y="24939"/>
                  </a:lnTo>
                  <a:lnTo>
                    <a:pt x="694365" y="6689"/>
                  </a:lnTo>
                  <a:lnTo>
                    <a:pt x="661187" y="0"/>
                  </a:lnTo>
                  <a:lnTo>
                    <a:pt x="85217" y="0"/>
                  </a:lnTo>
                  <a:lnTo>
                    <a:pt x="52045" y="6689"/>
                  </a:lnTo>
                  <a:lnTo>
                    <a:pt x="24958" y="24939"/>
                  </a:lnTo>
                  <a:lnTo>
                    <a:pt x="6696" y="52024"/>
                  </a:lnTo>
                  <a:lnTo>
                    <a:pt x="0" y="85216"/>
                  </a:lnTo>
                  <a:lnTo>
                    <a:pt x="0" y="426085"/>
                  </a:lnTo>
                  <a:lnTo>
                    <a:pt x="6696" y="459277"/>
                  </a:lnTo>
                  <a:lnTo>
                    <a:pt x="24958" y="486362"/>
                  </a:lnTo>
                  <a:lnTo>
                    <a:pt x="52045" y="504612"/>
                  </a:lnTo>
                  <a:lnTo>
                    <a:pt x="85217" y="511301"/>
                  </a:lnTo>
                  <a:lnTo>
                    <a:pt x="661187" y="511301"/>
                  </a:lnTo>
                  <a:lnTo>
                    <a:pt x="694365" y="504612"/>
                  </a:lnTo>
                  <a:lnTo>
                    <a:pt x="721456" y="486362"/>
                  </a:lnTo>
                  <a:lnTo>
                    <a:pt x="739720" y="459277"/>
                  </a:lnTo>
                  <a:lnTo>
                    <a:pt x="746417" y="426085"/>
                  </a:lnTo>
                  <a:lnTo>
                    <a:pt x="746417" y="85216"/>
                  </a:lnTo>
                  <a:close/>
                </a:path>
              </a:pathLst>
            </a:custGeom>
            <a:noFill/>
            <a:ln w="381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6"/>
          <p:cNvSpPr txBox="1"/>
          <p:nvPr/>
        </p:nvSpPr>
        <p:spPr>
          <a:xfrm>
            <a:off x="603605" y="2334259"/>
            <a:ext cx="25907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810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6"/>
          <p:cNvGrpSpPr/>
          <p:nvPr/>
        </p:nvGrpSpPr>
        <p:grpSpPr>
          <a:xfrm>
            <a:off x="312420" y="3886200"/>
            <a:ext cx="841248" cy="606551"/>
            <a:chOff x="312420" y="3886200"/>
            <a:chExt cx="841248" cy="606551"/>
          </a:xfrm>
        </p:grpSpPr>
        <p:sp>
          <p:nvSpPr>
            <p:cNvPr id="313" name="Google Shape;313;p36"/>
            <p:cNvSpPr/>
            <p:nvPr/>
          </p:nvSpPr>
          <p:spPr>
            <a:xfrm>
              <a:off x="312420" y="3886200"/>
              <a:ext cx="841248" cy="606551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6"/>
            <p:cNvSpPr/>
            <p:nvPr/>
          </p:nvSpPr>
          <p:spPr>
            <a:xfrm>
              <a:off x="359359" y="3911092"/>
              <a:ext cx="746417" cy="511428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6"/>
            <p:cNvSpPr/>
            <p:nvPr/>
          </p:nvSpPr>
          <p:spPr>
            <a:xfrm>
              <a:off x="359359" y="3911092"/>
              <a:ext cx="746760" cy="511809"/>
            </a:xfrm>
            <a:custGeom>
              <a:avLst/>
              <a:gdLst/>
              <a:ahLst/>
              <a:cxnLst/>
              <a:rect l="l" t="t" r="r" b="b"/>
              <a:pathLst>
                <a:path w="746760" h="511810" extrusionOk="0">
                  <a:moveTo>
                    <a:pt x="746417" y="85216"/>
                  </a:moveTo>
                  <a:lnTo>
                    <a:pt x="739720" y="52077"/>
                  </a:lnTo>
                  <a:lnTo>
                    <a:pt x="721456" y="24987"/>
                  </a:lnTo>
                  <a:lnTo>
                    <a:pt x="694365" y="6707"/>
                  </a:lnTo>
                  <a:lnTo>
                    <a:pt x="661187" y="0"/>
                  </a:lnTo>
                  <a:lnTo>
                    <a:pt x="85217" y="0"/>
                  </a:lnTo>
                  <a:lnTo>
                    <a:pt x="52045" y="6707"/>
                  </a:lnTo>
                  <a:lnTo>
                    <a:pt x="24958" y="24987"/>
                  </a:lnTo>
                  <a:lnTo>
                    <a:pt x="6696" y="52077"/>
                  </a:lnTo>
                  <a:lnTo>
                    <a:pt x="0" y="85216"/>
                  </a:lnTo>
                  <a:lnTo>
                    <a:pt x="0" y="426084"/>
                  </a:lnTo>
                  <a:lnTo>
                    <a:pt x="6696" y="459297"/>
                  </a:lnTo>
                  <a:lnTo>
                    <a:pt x="24958" y="486425"/>
                  </a:lnTo>
                  <a:lnTo>
                    <a:pt x="52045" y="504719"/>
                  </a:lnTo>
                  <a:lnTo>
                    <a:pt x="85217" y="511428"/>
                  </a:lnTo>
                  <a:lnTo>
                    <a:pt x="661187" y="511428"/>
                  </a:lnTo>
                  <a:lnTo>
                    <a:pt x="694365" y="504719"/>
                  </a:lnTo>
                  <a:lnTo>
                    <a:pt x="721456" y="486425"/>
                  </a:lnTo>
                  <a:lnTo>
                    <a:pt x="739720" y="459297"/>
                  </a:lnTo>
                  <a:lnTo>
                    <a:pt x="746417" y="426084"/>
                  </a:lnTo>
                  <a:lnTo>
                    <a:pt x="746417" y="85216"/>
                  </a:lnTo>
                  <a:close/>
                </a:path>
              </a:pathLst>
            </a:custGeom>
            <a:noFill/>
            <a:ln w="9525" cap="flat" cmpd="sng">
              <a:solidFill>
                <a:srgbClr val="C1DB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6" name="Google Shape;316;p36"/>
          <p:cNvSpPr txBox="1"/>
          <p:nvPr/>
        </p:nvSpPr>
        <p:spPr>
          <a:xfrm>
            <a:off x="603605" y="4054602"/>
            <a:ext cx="25907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498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7" name="Google Shape;317;p36"/>
          <p:cNvGrpSpPr/>
          <p:nvPr/>
        </p:nvGrpSpPr>
        <p:grpSpPr>
          <a:xfrm>
            <a:off x="312420" y="4754879"/>
            <a:ext cx="841248" cy="606551"/>
            <a:chOff x="312420" y="4754879"/>
            <a:chExt cx="841248" cy="606551"/>
          </a:xfrm>
        </p:grpSpPr>
        <p:sp>
          <p:nvSpPr>
            <p:cNvPr id="318" name="Google Shape;318;p36"/>
            <p:cNvSpPr/>
            <p:nvPr/>
          </p:nvSpPr>
          <p:spPr>
            <a:xfrm>
              <a:off x="312420" y="4754879"/>
              <a:ext cx="841248" cy="606551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6"/>
            <p:cNvSpPr/>
            <p:nvPr/>
          </p:nvSpPr>
          <p:spPr>
            <a:xfrm>
              <a:off x="359359" y="4779136"/>
              <a:ext cx="746417" cy="511301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6"/>
            <p:cNvSpPr/>
            <p:nvPr/>
          </p:nvSpPr>
          <p:spPr>
            <a:xfrm>
              <a:off x="359359" y="4779136"/>
              <a:ext cx="746760" cy="511809"/>
            </a:xfrm>
            <a:custGeom>
              <a:avLst/>
              <a:gdLst/>
              <a:ahLst/>
              <a:cxnLst/>
              <a:rect l="l" t="t" r="r" b="b"/>
              <a:pathLst>
                <a:path w="746760" h="511810" extrusionOk="0">
                  <a:moveTo>
                    <a:pt x="746417" y="85217"/>
                  </a:moveTo>
                  <a:lnTo>
                    <a:pt x="739720" y="52024"/>
                  </a:lnTo>
                  <a:lnTo>
                    <a:pt x="721456" y="24939"/>
                  </a:lnTo>
                  <a:lnTo>
                    <a:pt x="694365" y="6689"/>
                  </a:lnTo>
                  <a:lnTo>
                    <a:pt x="661187" y="0"/>
                  </a:lnTo>
                  <a:lnTo>
                    <a:pt x="85217" y="0"/>
                  </a:lnTo>
                  <a:lnTo>
                    <a:pt x="52045" y="6689"/>
                  </a:lnTo>
                  <a:lnTo>
                    <a:pt x="24958" y="24939"/>
                  </a:lnTo>
                  <a:lnTo>
                    <a:pt x="6696" y="52024"/>
                  </a:lnTo>
                  <a:lnTo>
                    <a:pt x="0" y="85217"/>
                  </a:lnTo>
                  <a:lnTo>
                    <a:pt x="0" y="426085"/>
                  </a:lnTo>
                  <a:lnTo>
                    <a:pt x="6696" y="459277"/>
                  </a:lnTo>
                  <a:lnTo>
                    <a:pt x="24958" y="486362"/>
                  </a:lnTo>
                  <a:lnTo>
                    <a:pt x="52045" y="504612"/>
                  </a:lnTo>
                  <a:lnTo>
                    <a:pt x="85217" y="511301"/>
                  </a:lnTo>
                  <a:lnTo>
                    <a:pt x="661187" y="511301"/>
                  </a:lnTo>
                  <a:lnTo>
                    <a:pt x="694365" y="504612"/>
                  </a:lnTo>
                  <a:lnTo>
                    <a:pt x="721456" y="486362"/>
                  </a:lnTo>
                  <a:lnTo>
                    <a:pt x="739720" y="459277"/>
                  </a:lnTo>
                  <a:lnTo>
                    <a:pt x="746417" y="426085"/>
                  </a:lnTo>
                  <a:lnTo>
                    <a:pt x="746417" y="85217"/>
                  </a:lnTo>
                  <a:close/>
                </a:path>
              </a:pathLst>
            </a:custGeom>
            <a:noFill/>
            <a:ln w="9525" cap="flat" cmpd="sng">
              <a:solidFill>
                <a:srgbClr val="C1DB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1" name="Google Shape;321;p36"/>
          <p:cNvSpPr txBox="1"/>
          <p:nvPr/>
        </p:nvSpPr>
        <p:spPr>
          <a:xfrm>
            <a:off x="603605" y="4922646"/>
            <a:ext cx="25907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227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2" name="Google Shape;322;p36"/>
          <p:cNvGrpSpPr/>
          <p:nvPr/>
        </p:nvGrpSpPr>
        <p:grpSpPr>
          <a:xfrm>
            <a:off x="297179" y="5608320"/>
            <a:ext cx="870203" cy="635508"/>
            <a:chOff x="297179" y="5608320"/>
            <a:chExt cx="870203" cy="635508"/>
          </a:xfrm>
        </p:grpSpPr>
        <p:sp>
          <p:nvSpPr>
            <p:cNvPr id="323" name="Google Shape;323;p36"/>
            <p:cNvSpPr/>
            <p:nvPr/>
          </p:nvSpPr>
          <p:spPr>
            <a:xfrm>
              <a:off x="297179" y="5608320"/>
              <a:ext cx="870203" cy="635508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6"/>
            <p:cNvSpPr/>
            <p:nvPr/>
          </p:nvSpPr>
          <p:spPr>
            <a:xfrm>
              <a:off x="359359" y="5647118"/>
              <a:ext cx="746417" cy="511327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6"/>
            <p:cNvSpPr/>
            <p:nvPr/>
          </p:nvSpPr>
          <p:spPr>
            <a:xfrm>
              <a:off x="359359" y="5647118"/>
              <a:ext cx="746760" cy="511809"/>
            </a:xfrm>
            <a:custGeom>
              <a:avLst/>
              <a:gdLst/>
              <a:ahLst/>
              <a:cxnLst/>
              <a:rect l="l" t="t" r="r" b="b"/>
              <a:pathLst>
                <a:path w="746760" h="511810" extrusionOk="0">
                  <a:moveTo>
                    <a:pt x="746417" y="85229"/>
                  </a:moveTo>
                  <a:lnTo>
                    <a:pt x="739720" y="52051"/>
                  </a:lnTo>
                  <a:lnTo>
                    <a:pt x="721456" y="24960"/>
                  </a:lnTo>
                  <a:lnTo>
                    <a:pt x="694365" y="6696"/>
                  </a:lnTo>
                  <a:lnTo>
                    <a:pt x="661187" y="0"/>
                  </a:lnTo>
                  <a:lnTo>
                    <a:pt x="85217" y="0"/>
                  </a:lnTo>
                  <a:lnTo>
                    <a:pt x="52045" y="6696"/>
                  </a:lnTo>
                  <a:lnTo>
                    <a:pt x="24958" y="24960"/>
                  </a:lnTo>
                  <a:lnTo>
                    <a:pt x="6696" y="52051"/>
                  </a:lnTo>
                  <a:lnTo>
                    <a:pt x="0" y="85229"/>
                  </a:lnTo>
                  <a:lnTo>
                    <a:pt x="0" y="426110"/>
                  </a:lnTo>
                  <a:lnTo>
                    <a:pt x="6696" y="459281"/>
                  </a:lnTo>
                  <a:lnTo>
                    <a:pt x="24958" y="486368"/>
                  </a:lnTo>
                  <a:lnTo>
                    <a:pt x="52045" y="504630"/>
                  </a:lnTo>
                  <a:lnTo>
                    <a:pt x="85217" y="511327"/>
                  </a:lnTo>
                  <a:lnTo>
                    <a:pt x="661187" y="511327"/>
                  </a:lnTo>
                  <a:lnTo>
                    <a:pt x="694365" y="504630"/>
                  </a:lnTo>
                  <a:lnTo>
                    <a:pt x="721456" y="486368"/>
                  </a:lnTo>
                  <a:lnTo>
                    <a:pt x="739720" y="459281"/>
                  </a:lnTo>
                  <a:lnTo>
                    <a:pt x="746417" y="426110"/>
                  </a:lnTo>
                  <a:lnTo>
                    <a:pt x="746417" y="85229"/>
                  </a:lnTo>
                  <a:close/>
                </a:path>
              </a:pathLst>
            </a:custGeom>
            <a:noFill/>
            <a:ln w="381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p36"/>
          <p:cNvSpPr txBox="1"/>
          <p:nvPr/>
        </p:nvSpPr>
        <p:spPr>
          <a:xfrm>
            <a:off x="603605" y="5790996"/>
            <a:ext cx="25907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929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7" name="Google Shape;327;p36"/>
          <p:cNvGrpSpPr/>
          <p:nvPr/>
        </p:nvGrpSpPr>
        <p:grpSpPr>
          <a:xfrm>
            <a:off x="4943855" y="4700015"/>
            <a:ext cx="841248" cy="606551"/>
            <a:chOff x="4943855" y="4700015"/>
            <a:chExt cx="841248" cy="606551"/>
          </a:xfrm>
        </p:grpSpPr>
        <p:sp>
          <p:nvSpPr>
            <p:cNvPr id="328" name="Google Shape;328;p36"/>
            <p:cNvSpPr/>
            <p:nvPr/>
          </p:nvSpPr>
          <p:spPr>
            <a:xfrm>
              <a:off x="4943855" y="4700015"/>
              <a:ext cx="841248" cy="606551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6"/>
            <p:cNvSpPr/>
            <p:nvPr/>
          </p:nvSpPr>
          <p:spPr>
            <a:xfrm>
              <a:off x="4991099" y="4724399"/>
              <a:ext cx="746378" cy="511302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6"/>
            <p:cNvSpPr/>
            <p:nvPr/>
          </p:nvSpPr>
          <p:spPr>
            <a:xfrm>
              <a:off x="4991099" y="4724399"/>
              <a:ext cx="746760" cy="511809"/>
            </a:xfrm>
            <a:custGeom>
              <a:avLst/>
              <a:gdLst/>
              <a:ahLst/>
              <a:cxnLst/>
              <a:rect l="l" t="t" r="r" b="b"/>
              <a:pathLst>
                <a:path w="746760" h="511810" extrusionOk="0">
                  <a:moveTo>
                    <a:pt x="0" y="85217"/>
                  </a:moveTo>
                  <a:lnTo>
                    <a:pt x="6689" y="52024"/>
                  </a:lnTo>
                  <a:lnTo>
                    <a:pt x="24939" y="24939"/>
                  </a:lnTo>
                  <a:lnTo>
                    <a:pt x="52024" y="6689"/>
                  </a:lnTo>
                  <a:lnTo>
                    <a:pt x="85216" y="0"/>
                  </a:lnTo>
                  <a:lnTo>
                    <a:pt x="661162" y="0"/>
                  </a:lnTo>
                  <a:lnTo>
                    <a:pt x="694354" y="6689"/>
                  </a:lnTo>
                  <a:lnTo>
                    <a:pt x="721439" y="24939"/>
                  </a:lnTo>
                  <a:lnTo>
                    <a:pt x="739689" y="52024"/>
                  </a:lnTo>
                  <a:lnTo>
                    <a:pt x="746378" y="85217"/>
                  </a:lnTo>
                  <a:lnTo>
                    <a:pt x="746378" y="426085"/>
                  </a:lnTo>
                  <a:lnTo>
                    <a:pt x="739689" y="459277"/>
                  </a:lnTo>
                  <a:lnTo>
                    <a:pt x="721439" y="486362"/>
                  </a:lnTo>
                  <a:lnTo>
                    <a:pt x="694354" y="504612"/>
                  </a:lnTo>
                  <a:lnTo>
                    <a:pt x="661162" y="511302"/>
                  </a:lnTo>
                  <a:lnTo>
                    <a:pt x="85216" y="511302"/>
                  </a:lnTo>
                  <a:lnTo>
                    <a:pt x="52024" y="504612"/>
                  </a:lnTo>
                  <a:lnTo>
                    <a:pt x="24939" y="486362"/>
                  </a:lnTo>
                  <a:lnTo>
                    <a:pt x="6689" y="459277"/>
                  </a:lnTo>
                  <a:lnTo>
                    <a:pt x="0" y="426085"/>
                  </a:lnTo>
                  <a:lnTo>
                    <a:pt x="0" y="85217"/>
                  </a:lnTo>
                  <a:close/>
                </a:path>
              </a:pathLst>
            </a:custGeom>
            <a:noFill/>
            <a:ln w="9525" cap="flat" cmpd="sng">
              <a:solidFill>
                <a:srgbClr val="C1DB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1" name="Google Shape;331;p36"/>
          <p:cNvSpPr txBox="1"/>
          <p:nvPr/>
        </p:nvSpPr>
        <p:spPr>
          <a:xfrm>
            <a:off x="5236209" y="4868036"/>
            <a:ext cx="25907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2" name="Google Shape;332;p36"/>
          <p:cNvGrpSpPr/>
          <p:nvPr/>
        </p:nvGrpSpPr>
        <p:grpSpPr>
          <a:xfrm>
            <a:off x="4143755" y="2054351"/>
            <a:ext cx="841248" cy="606551"/>
            <a:chOff x="4143755" y="2054351"/>
            <a:chExt cx="841248" cy="606551"/>
          </a:xfrm>
        </p:grpSpPr>
        <p:sp>
          <p:nvSpPr>
            <p:cNvPr id="333" name="Google Shape;333;p36"/>
            <p:cNvSpPr/>
            <p:nvPr/>
          </p:nvSpPr>
          <p:spPr>
            <a:xfrm>
              <a:off x="4143755" y="2054351"/>
              <a:ext cx="841248" cy="606551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4190999" y="2079497"/>
              <a:ext cx="746378" cy="511301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4190999" y="2079497"/>
              <a:ext cx="746760" cy="511809"/>
            </a:xfrm>
            <a:custGeom>
              <a:avLst/>
              <a:gdLst/>
              <a:ahLst/>
              <a:cxnLst/>
              <a:rect l="l" t="t" r="r" b="b"/>
              <a:pathLst>
                <a:path w="746760" h="511810" extrusionOk="0">
                  <a:moveTo>
                    <a:pt x="0" y="85216"/>
                  </a:moveTo>
                  <a:lnTo>
                    <a:pt x="6689" y="52024"/>
                  </a:lnTo>
                  <a:lnTo>
                    <a:pt x="24939" y="24939"/>
                  </a:lnTo>
                  <a:lnTo>
                    <a:pt x="52024" y="6689"/>
                  </a:lnTo>
                  <a:lnTo>
                    <a:pt x="85216" y="0"/>
                  </a:lnTo>
                  <a:lnTo>
                    <a:pt x="661162" y="0"/>
                  </a:lnTo>
                  <a:lnTo>
                    <a:pt x="694354" y="6689"/>
                  </a:lnTo>
                  <a:lnTo>
                    <a:pt x="721439" y="24939"/>
                  </a:lnTo>
                  <a:lnTo>
                    <a:pt x="739689" y="52024"/>
                  </a:lnTo>
                  <a:lnTo>
                    <a:pt x="746378" y="85216"/>
                  </a:lnTo>
                  <a:lnTo>
                    <a:pt x="746378" y="426085"/>
                  </a:lnTo>
                  <a:lnTo>
                    <a:pt x="739689" y="459277"/>
                  </a:lnTo>
                  <a:lnTo>
                    <a:pt x="721439" y="486362"/>
                  </a:lnTo>
                  <a:lnTo>
                    <a:pt x="694354" y="504612"/>
                  </a:lnTo>
                  <a:lnTo>
                    <a:pt x="661162" y="511301"/>
                  </a:lnTo>
                  <a:lnTo>
                    <a:pt x="85216" y="511301"/>
                  </a:lnTo>
                  <a:lnTo>
                    <a:pt x="52024" y="504612"/>
                  </a:lnTo>
                  <a:lnTo>
                    <a:pt x="24939" y="486362"/>
                  </a:lnTo>
                  <a:lnTo>
                    <a:pt x="6689" y="459277"/>
                  </a:lnTo>
                  <a:lnTo>
                    <a:pt x="0" y="426085"/>
                  </a:lnTo>
                  <a:lnTo>
                    <a:pt x="0" y="85216"/>
                  </a:lnTo>
                  <a:close/>
                </a:path>
              </a:pathLst>
            </a:custGeom>
            <a:noFill/>
            <a:ln w="9525" cap="flat" cmpd="sng">
              <a:solidFill>
                <a:srgbClr val="C1DB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6" name="Google Shape;336;p36"/>
          <p:cNvSpPr txBox="1"/>
          <p:nvPr/>
        </p:nvSpPr>
        <p:spPr>
          <a:xfrm>
            <a:off x="4436109" y="2222372"/>
            <a:ext cx="25907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7" name="Google Shape;337;p36"/>
          <p:cNvGrpSpPr/>
          <p:nvPr/>
        </p:nvGrpSpPr>
        <p:grpSpPr>
          <a:xfrm>
            <a:off x="6201155" y="5766815"/>
            <a:ext cx="841248" cy="606551"/>
            <a:chOff x="6201155" y="5766815"/>
            <a:chExt cx="841248" cy="606551"/>
          </a:xfrm>
        </p:grpSpPr>
        <p:sp>
          <p:nvSpPr>
            <p:cNvPr id="338" name="Google Shape;338;p36"/>
            <p:cNvSpPr/>
            <p:nvPr/>
          </p:nvSpPr>
          <p:spPr>
            <a:xfrm>
              <a:off x="6201155" y="5766815"/>
              <a:ext cx="841248" cy="606551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6248399" y="5791199"/>
              <a:ext cx="746378" cy="511327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6248399" y="5791199"/>
              <a:ext cx="746760" cy="511809"/>
            </a:xfrm>
            <a:custGeom>
              <a:avLst/>
              <a:gdLst/>
              <a:ahLst/>
              <a:cxnLst/>
              <a:rect l="l" t="t" r="r" b="b"/>
              <a:pathLst>
                <a:path w="746759" h="511810" extrusionOk="0">
                  <a:moveTo>
                    <a:pt x="0" y="85216"/>
                  </a:moveTo>
                  <a:lnTo>
                    <a:pt x="6689" y="52045"/>
                  </a:lnTo>
                  <a:lnTo>
                    <a:pt x="24939" y="24958"/>
                  </a:lnTo>
                  <a:lnTo>
                    <a:pt x="52024" y="6696"/>
                  </a:lnTo>
                  <a:lnTo>
                    <a:pt x="85216" y="0"/>
                  </a:lnTo>
                  <a:lnTo>
                    <a:pt x="661161" y="0"/>
                  </a:lnTo>
                  <a:lnTo>
                    <a:pt x="694354" y="6696"/>
                  </a:lnTo>
                  <a:lnTo>
                    <a:pt x="721439" y="24958"/>
                  </a:lnTo>
                  <a:lnTo>
                    <a:pt x="739689" y="52045"/>
                  </a:lnTo>
                  <a:lnTo>
                    <a:pt x="746378" y="85216"/>
                  </a:lnTo>
                  <a:lnTo>
                    <a:pt x="746378" y="426110"/>
                  </a:lnTo>
                  <a:lnTo>
                    <a:pt x="739689" y="459281"/>
                  </a:lnTo>
                  <a:lnTo>
                    <a:pt x="721439" y="486368"/>
                  </a:lnTo>
                  <a:lnTo>
                    <a:pt x="694354" y="504630"/>
                  </a:lnTo>
                  <a:lnTo>
                    <a:pt x="661161" y="511327"/>
                  </a:lnTo>
                  <a:lnTo>
                    <a:pt x="85216" y="511327"/>
                  </a:lnTo>
                  <a:lnTo>
                    <a:pt x="52024" y="504630"/>
                  </a:lnTo>
                  <a:lnTo>
                    <a:pt x="24939" y="486368"/>
                  </a:lnTo>
                  <a:lnTo>
                    <a:pt x="6689" y="459281"/>
                  </a:lnTo>
                  <a:lnTo>
                    <a:pt x="0" y="426110"/>
                  </a:lnTo>
                  <a:lnTo>
                    <a:pt x="0" y="85216"/>
                  </a:lnTo>
                  <a:close/>
                </a:path>
              </a:pathLst>
            </a:custGeom>
            <a:noFill/>
            <a:ln w="9525" cap="flat" cmpd="sng">
              <a:solidFill>
                <a:srgbClr val="C1DB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1" name="Google Shape;341;p36"/>
          <p:cNvSpPr txBox="1"/>
          <p:nvPr/>
        </p:nvSpPr>
        <p:spPr>
          <a:xfrm>
            <a:off x="6493890" y="5934862"/>
            <a:ext cx="259079" cy="208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6"/>
          <p:cNvSpPr txBox="1"/>
          <p:nvPr/>
        </p:nvSpPr>
        <p:spPr>
          <a:xfrm>
            <a:off x="588365" y="2718561"/>
            <a:ext cx="28829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NCR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6"/>
          <p:cNvSpPr txBox="1"/>
          <p:nvPr/>
        </p:nvSpPr>
        <p:spPr>
          <a:xfrm>
            <a:off x="458825" y="4415790"/>
            <a:ext cx="54800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Mumbai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6"/>
          <p:cNvSpPr txBox="1"/>
          <p:nvPr/>
        </p:nvSpPr>
        <p:spPr>
          <a:xfrm>
            <a:off x="560933" y="5309996"/>
            <a:ext cx="34226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Pune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6"/>
          <p:cNvSpPr txBox="1"/>
          <p:nvPr/>
        </p:nvSpPr>
        <p:spPr>
          <a:xfrm>
            <a:off x="435051" y="6148527"/>
            <a:ext cx="64706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Bangalore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6"/>
          <p:cNvSpPr txBox="1"/>
          <p:nvPr/>
        </p:nvSpPr>
        <p:spPr>
          <a:xfrm>
            <a:off x="4959477" y="5233796"/>
            <a:ext cx="70104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Hyderabad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4294967295"/>
          </p:nvPr>
        </p:nvSpPr>
        <p:spPr>
          <a:xfrm>
            <a:off x="522514" y="152001"/>
            <a:ext cx="7835900" cy="64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Of the total 3,402 product companies, approximately 51 percent are based in Bangalore and  NCR region</a:t>
            </a:r>
            <a:endParaRPr/>
          </a:p>
        </p:txBody>
      </p:sp>
      <p:sp>
        <p:nvSpPr>
          <p:cNvPr id="348" name="Google Shape;348;p36"/>
          <p:cNvSpPr txBox="1"/>
          <p:nvPr/>
        </p:nvSpPr>
        <p:spPr>
          <a:xfrm>
            <a:off x="4527041" y="4332223"/>
            <a:ext cx="47815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Kolkata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9" name="Google Shape;349;p36"/>
          <p:cNvGrpSpPr/>
          <p:nvPr/>
        </p:nvGrpSpPr>
        <p:grpSpPr>
          <a:xfrm>
            <a:off x="4276471" y="2575560"/>
            <a:ext cx="1591310" cy="3726967"/>
            <a:chOff x="4276471" y="2575560"/>
            <a:chExt cx="1591310" cy="3726967"/>
          </a:xfrm>
        </p:grpSpPr>
        <p:sp>
          <p:nvSpPr>
            <p:cNvPr id="350" name="Google Shape;350;p36"/>
            <p:cNvSpPr/>
            <p:nvPr/>
          </p:nvSpPr>
          <p:spPr>
            <a:xfrm>
              <a:off x="4457700" y="4061460"/>
              <a:ext cx="220979" cy="22098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4520311" y="2575560"/>
              <a:ext cx="103505" cy="1463040"/>
            </a:xfrm>
            <a:custGeom>
              <a:avLst/>
              <a:gdLst/>
              <a:ahLst/>
              <a:cxnLst/>
              <a:rect l="l" t="t" r="r" b="b"/>
              <a:pathLst>
                <a:path w="103504" h="1463039" extrusionOk="0">
                  <a:moveTo>
                    <a:pt x="7112" y="1367027"/>
                  </a:moveTo>
                  <a:lnTo>
                    <a:pt x="1015" y="1370583"/>
                  </a:lnTo>
                  <a:lnTo>
                    <a:pt x="0" y="1374394"/>
                  </a:lnTo>
                  <a:lnTo>
                    <a:pt x="51688" y="1463039"/>
                  </a:lnTo>
                  <a:lnTo>
                    <a:pt x="59020" y="1450466"/>
                  </a:lnTo>
                  <a:lnTo>
                    <a:pt x="45338" y="1450466"/>
                  </a:lnTo>
                  <a:lnTo>
                    <a:pt x="45338" y="1427044"/>
                  </a:lnTo>
                  <a:lnTo>
                    <a:pt x="10922" y="1368044"/>
                  </a:lnTo>
                  <a:lnTo>
                    <a:pt x="7112" y="1367027"/>
                  </a:lnTo>
                  <a:close/>
                </a:path>
                <a:path w="103504" h="1463039" extrusionOk="0">
                  <a:moveTo>
                    <a:pt x="45338" y="1427044"/>
                  </a:moveTo>
                  <a:lnTo>
                    <a:pt x="45338" y="1450466"/>
                  </a:lnTo>
                  <a:lnTo>
                    <a:pt x="58038" y="1450466"/>
                  </a:lnTo>
                  <a:lnTo>
                    <a:pt x="58038" y="1447291"/>
                  </a:lnTo>
                  <a:lnTo>
                    <a:pt x="46227" y="1447291"/>
                  </a:lnTo>
                  <a:lnTo>
                    <a:pt x="51688" y="1437930"/>
                  </a:lnTo>
                  <a:lnTo>
                    <a:pt x="45338" y="1427044"/>
                  </a:lnTo>
                  <a:close/>
                </a:path>
                <a:path w="103504" h="1463039" extrusionOk="0">
                  <a:moveTo>
                    <a:pt x="96265" y="1367027"/>
                  </a:moveTo>
                  <a:lnTo>
                    <a:pt x="92455" y="1368044"/>
                  </a:lnTo>
                  <a:lnTo>
                    <a:pt x="58038" y="1427044"/>
                  </a:lnTo>
                  <a:lnTo>
                    <a:pt x="58038" y="1450466"/>
                  </a:lnTo>
                  <a:lnTo>
                    <a:pt x="59020" y="1450466"/>
                  </a:lnTo>
                  <a:lnTo>
                    <a:pt x="103377" y="1374394"/>
                  </a:lnTo>
                  <a:lnTo>
                    <a:pt x="102362" y="1370583"/>
                  </a:lnTo>
                  <a:lnTo>
                    <a:pt x="96265" y="1367027"/>
                  </a:lnTo>
                  <a:close/>
                </a:path>
                <a:path w="103504" h="1463039" extrusionOk="0">
                  <a:moveTo>
                    <a:pt x="51688" y="1437930"/>
                  </a:moveTo>
                  <a:lnTo>
                    <a:pt x="46227" y="1447291"/>
                  </a:lnTo>
                  <a:lnTo>
                    <a:pt x="57150" y="1447291"/>
                  </a:lnTo>
                  <a:lnTo>
                    <a:pt x="51688" y="1437930"/>
                  </a:lnTo>
                  <a:close/>
                </a:path>
                <a:path w="103504" h="1463039" extrusionOk="0">
                  <a:moveTo>
                    <a:pt x="58038" y="1427044"/>
                  </a:moveTo>
                  <a:lnTo>
                    <a:pt x="51688" y="1437930"/>
                  </a:lnTo>
                  <a:lnTo>
                    <a:pt x="57150" y="1447291"/>
                  </a:lnTo>
                  <a:lnTo>
                    <a:pt x="58038" y="1447291"/>
                  </a:lnTo>
                  <a:lnTo>
                    <a:pt x="58038" y="1427044"/>
                  </a:lnTo>
                  <a:close/>
                </a:path>
                <a:path w="103504" h="1463039" extrusionOk="0">
                  <a:moveTo>
                    <a:pt x="45338" y="735076"/>
                  </a:moveTo>
                  <a:lnTo>
                    <a:pt x="45338" y="1427044"/>
                  </a:lnTo>
                  <a:lnTo>
                    <a:pt x="51688" y="1437930"/>
                  </a:lnTo>
                  <a:lnTo>
                    <a:pt x="58038" y="1427044"/>
                  </a:lnTo>
                  <a:lnTo>
                    <a:pt x="58038" y="737869"/>
                  </a:lnTo>
                  <a:lnTo>
                    <a:pt x="48133" y="737869"/>
                  </a:lnTo>
                  <a:lnTo>
                    <a:pt x="45338" y="735076"/>
                  </a:lnTo>
                  <a:close/>
                </a:path>
                <a:path w="103504" h="1463039" extrusionOk="0">
                  <a:moveTo>
                    <a:pt x="45338" y="731519"/>
                  </a:moveTo>
                  <a:lnTo>
                    <a:pt x="45338" y="735076"/>
                  </a:lnTo>
                  <a:lnTo>
                    <a:pt x="48133" y="737869"/>
                  </a:lnTo>
                  <a:lnTo>
                    <a:pt x="51688" y="737869"/>
                  </a:lnTo>
                  <a:lnTo>
                    <a:pt x="45338" y="731519"/>
                  </a:lnTo>
                  <a:close/>
                </a:path>
                <a:path w="103504" h="1463039" extrusionOk="0">
                  <a:moveTo>
                    <a:pt x="58038" y="0"/>
                  </a:moveTo>
                  <a:lnTo>
                    <a:pt x="45338" y="0"/>
                  </a:lnTo>
                  <a:lnTo>
                    <a:pt x="45338" y="731519"/>
                  </a:lnTo>
                  <a:lnTo>
                    <a:pt x="51688" y="737869"/>
                  </a:lnTo>
                  <a:lnTo>
                    <a:pt x="58038" y="737869"/>
                  </a:lnTo>
                  <a:lnTo>
                    <a:pt x="58038" y="731519"/>
                  </a:lnTo>
                  <a:lnTo>
                    <a:pt x="51688" y="725169"/>
                  </a:lnTo>
                  <a:lnTo>
                    <a:pt x="58038" y="725169"/>
                  </a:lnTo>
                  <a:lnTo>
                    <a:pt x="58038" y="0"/>
                  </a:lnTo>
                  <a:close/>
                </a:path>
                <a:path w="103504" h="1463039" extrusionOk="0">
                  <a:moveTo>
                    <a:pt x="55244" y="725169"/>
                  </a:moveTo>
                  <a:lnTo>
                    <a:pt x="51688" y="725169"/>
                  </a:lnTo>
                  <a:lnTo>
                    <a:pt x="58038" y="731519"/>
                  </a:lnTo>
                  <a:lnTo>
                    <a:pt x="58038" y="727963"/>
                  </a:lnTo>
                  <a:lnTo>
                    <a:pt x="55244" y="725169"/>
                  </a:lnTo>
                  <a:close/>
                </a:path>
                <a:path w="103504" h="1463039" extrusionOk="0">
                  <a:moveTo>
                    <a:pt x="58038" y="725169"/>
                  </a:moveTo>
                  <a:lnTo>
                    <a:pt x="55244" y="725169"/>
                  </a:lnTo>
                  <a:lnTo>
                    <a:pt x="58038" y="727963"/>
                  </a:lnTo>
                  <a:lnTo>
                    <a:pt x="58038" y="725169"/>
                  </a:lnTo>
                  <a:close/>
                </a:path>
              </a:pathLst>
            </a:custGeom>
            <a:solidFill>
              <a:srgbClr val="497DB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4276471" y="5845327"/>
              <a:ext cx="1591310" cy="457200"/>
            </a:xfrm>
            <a:custGeom>
              <a:avLst/>
              <a:gdLst/>
              <a:ahLst/>
              <a:cxnLst/>
              <a:rect l="l" t="t" r="r" b="b"/>
              <a:pathLst>
                <a:path w="1591310" h="457200" extrusionOk="0">
                  <a:moveTo>
                    <a:pt x="1515109" y="0"/>
                  </a:moveTo>
                  <a:lnTo>
                    <a:pt x="76200" y="0"/>
                  </a:lnTo>
                  <a:lnTo>
                    <a:pt x="46559" y="5987"/>
                  </a:lnTo>
                  <a:lnTo>
                    <a:pt x="22336" y="22317"/>
                  </a:lnTo>
                  <a:lnTo>
                    <a:pt x="5994" y="46537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94" y="410662"/>
                  </a:lnTo>
                  <a:lnTo>
                    <a:pt x="22336" y="434882"/>
                  </a:lnTo>
                  <a:lnTo>
                    <a:pt x="46559" y="451212"/>
                  </a:lnTo>
                  <a:lnTo>
                    <a:pt x="76200" y="457200"/>
                  </a:lnTo>
                  <a:lnTo>
                    <a:pt x="1515109" y="457200"/>
                  </a:lnTo>
                  <a:lnTo>
                    <a:pt x="1544804" y="451212"/>
                  </a:lnTo>
                  <a:lnTo>
                    <a:pt x="1569021" y="434882"/>
                  </a:lnTo>
                  <a:lnTo>
                    <a:pt x="1585333" y="410662"/>
                  </a:lnTo>
                  <a:lnTo>
                    <a:pt x="1591309" y="381000"/>
                  </a:lnTo>
                  <a:lnTo>
                    <a:pt x="1591309" y="76200"/>
                  </a:lnTo>
                  <a:lnTo>
                    <a:pt x="1585333" y="46537"/>
                  </a:lnTo>
                  <a:lnTo>
                    <a:pt x="1569021" y="22317"/>
                  </a:lnTo>
                  <a:lnTo>
                    <a:pt x="1544804" y="5987"/>
                  </a:lnTo>
                  <a:lnTo>
                    <a:pt x="1515109" y="0"/>
                  </a:lnTo>
                  <a:close/>
                </a:path>
              </a:pathLst>
            </a:custGeom>
            <a:solidFill>
              <a:srgbClr val="2F87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4276471" y="5845327"/>
              <a:ext cx="1591310" cy="457200"/>
            </a:xfrm>
            <a:custGeom>
              <a:avLst/>
              <a:gdLst/>
              <a:ahLst/>
              <a:cxnLst/>
              <a:rect l="l" t="t" r="r" b="b"/>
              <a:pathLst>
                <a:path w="1591310" h="457200" extrusionOk="0">
                  <a:moveTo>
                    <a:pt x="0" y="76200"/>
                  </a:moveTo>
                  <a:lnTo>
                    <a:pt x="5994" y="46537"/>
                  </a:lnTo>
                  <a:lnTo>
                    <a:pt x="22336" y="22317"/>
                  </a:lnTo>
                  <a:lnTo>
                    <a:pt x="46559" y="5987"/>
                  </a:lnTo>
                  <a:lnTo>
                    <a:pt x="76200" y="0"/>
                  </a:lnTo>
                  <a:lnTo>
                    <a:pt x="1515109" y="0"/>
                  </a:lnTo>
                  <a:lnTo>
                    <a:pt x="1544804" y="5987"/>
                  </a:lnTo>
                  <a:lnTo>
                    <a:pt x="1569021" y="22317"/>
                  </a:lnTo>
                  <a:lnTo>
                    <a:pt x="1585333" y="46537"/>
                  </a:lnTo>
                  <a:lnTo>
                    <a:pt x="1591309" y="76200"/>
                  </a:lnTo>
                  <a:lnTo>
                    <a:pt x="1591309" y="381000"/>
                  </a:lnTo>
                  <a:lnTo>
                    <a:pt x="1585333" y="410662"/>
                  </a:lnTo>
                  <a:lnTo>
                    <a:pt x="1569021" y="434882"/>
                  </a:lnTo>
                  <a:lnTo>
                    <a:pt x="1544804" y="451212"/>
                  </a:lnTo>
                  <a:lnTo>
                    <a:pt x="1515109" y="457200"/>
                  </a:lnTo>
                  <a:lnTo>
                    <a:pt x="76200" y="457200"/>
                  </a:lnTo>
                  <a:lnTo>
                    <a:pt x="46559" y="451212"/>
                  </a:lnTo>
                  <a:lnTo>
                    <a:pt x="22336" y="434882"/>
                  </a:lnTo>
                  <a:lnTo>
                    <a:pt x="5994" y="410662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noFill/>
            <a:ln w="25400" cap="flat" cmpd="sng">
              <a:solidFill>
                <a:srgbClr val="00AF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4" name="Google Shape;354;p36"/>
          <p:cNvSpPr txBox="1"/>
          <p:nvPr/>
        </p:nvSpPr>
        <p:spPr>
          <a:xfrm>
            <a:off x="4577841" y="5928461"/>
            <a:ext cx="99060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Total= 3402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5" name="Google Shape;355;p36"/>
          <p:cNvGraphicFramePr/>
          <p:nvPr/>
        </p:nvGraphicFramePr>
        <p:xfrm>
          <a:off x="5861050" y="984250"/>
          <a:ext cx="3123575" cy="4664220"/>
        </p:xfrm>
        <a:graphic>
          <a:graphicData uri="http://schemas.openxmlformats.org/drawingml/2006/table">
            <a:tbl>
              <a:tblPr firstRow="1" bandRow="1">
                <a:noFill/>
                <a:tableStyleId>{8CB1D229-CAF5-4BE7-83F5-A9F301269990}</a:tableStyleId>
              </a:tblPr>
              <a:tblGrid>
                <a:gridCol w="118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750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Region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39F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Cities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39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Bangalore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68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FF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7432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Bangalore, Mysore,  Belgaum, Gulbarga, Hubli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68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Hyderabad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68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826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Hyderabad,  Secundrabad,Vishakhapatnu  m,Vijayawada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68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Pune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FF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Pune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7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Chennai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382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Chennai, Calicut,  </a:t>
                      </a:r>
                      <a:r>
                        <a:rPr lang="en-US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Trivandrum</a:t>
                      </a: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, Madurai,  </a:t>
                      </a:r>
                      <a:r>
                        <a:rPr lang="en-US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Coimbatore, Cochin</a:t>
                      </a: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, Vellore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Mumbai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FF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13664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Mumbai, Goa, </a:t>
                      </a:r>
                      <a:r>
                        <a:rPr lang="en-US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Ahmedabad</a:t>
                      </a: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,  Vadodara, etc.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NCR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Delhi, Gurgaon, Noida,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Chandigarh</a:t>
                      </a: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, Mohali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Kolkata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FF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2265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Kolkata, Patna,  Bhubaneswar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56" name="Google Shape;356;p36"/>
          <p:cNvGrpSpPr/>
          <p:nvPr/>
        </p:nvGrpSpPr>
        <p:grpSpPr>
          <a:xfrm>
            <a:off x="0" y="6549113"/>
            <a:ext cx="8915400" cy="231140"/>
            <a:chOff x="0" y="6549113"/>
            <a:chExt cx="8915400" cy="231140"/>
          </a:xfrm>
        </p:grpSpPr>
        <p:sp>
          <p:nvSpPr>
            <p:cNvPr id="357" name="Google Shape;357;p36"/>
            <p:cNvSpPr/>
            <p:nvPr/>
          </p:nvSpPr>
          <p:spPr>
            <a:xfrm>
              <a:off x="0" y="6549113"/>
              <a:ext cx="8915400" cy="231140"/>
            </a:xfrm>
            <a:custGeom>
              <a:avLst/>
              <a:gdLst/>
              <a:ahLst/>
              <a:cxnLst/>
              <a:rect l="l" t="t" r="r" b="b"/>
              <a:pathLst>
                <a:path w="8915400" h="231140" extrusionOk="0">
                  <a:moveTo>
                    <a:pt x="8915400" y="0"/>
                  </a:moveTo>
                  <a:lnTo>
                    <a:pt x="0" y="0"/>
                  </a:lnTo>
                  <a:lnTo>
                    <a:pt x="0" y="230835"/>
                  </a:lnTo>
                  <a:lnTo>
                    <a:pt x="8915400" y="230835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0" y="6549113"/>
              <a:ext cx="8915400" cy="231140"/>
            </a:xfrm>
            <a:custGeom>
              <a:avLst/>
              <a:gdLst/>
              <a:ahLst/>
              <a:cxnLst/>
              <a:rect l="l" t="t" r="r" b="b"/>
              <a:pathLst>
                <a:path w="8915400" h="231140" extrusionOk="0">
                  <a:moveTo>
                    <a:pt x="0" y="230835"/>
                  </a:moveTo>
                  <a:lnTo>
                    <a:pt x="8915400" y="230835"/>
                  </a:lnTo>
                  <a:lnTo>
                    <a:pt x="8915400" y="0"/>
                  </a:lnTo>
                  <a:lnTo>
                    <a:pt x="0" y="0"/>
                  </a:lnTo>
                  <a:lnTo>
                    <a:pt x="0" y="230835"/>
                  </a:lnTo>
                  <a:close/>
                </a:path>
              </a:pathLst>
            </a:cu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9" name="Google Shape;359;p36"/>
          <p:cNvSpPr txBox="1"/>
          <p:nvPr/>
        </p:nvSpPr>
        <p:spPr>
          <a:xfrm>
            <a:off x="78739" y="6576161"/>
            <a:ext cx="365125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cities marked in </a:t>
            </a:r>
            <a:r>
              <a:rPr lang="en-US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bold 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emerging Tier-II cities for product startups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6"/>
          <p:cNvSpPr txBox="1"/>
          <p:nvPr/>
        </p:nvSpPr>
        <p:spPr>
          <a:xfrm>
            <a:off x="2186177" y="1165097"/>
            <a:ext cx="2879090" cy="23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companies split across regions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/>
          <p:nvPr/>
        </p:nvSpPr>
        <p:spPr>
          <a:xfrm>
            <a:off x="357987" y="6541795"/>
            <a:ext cx="8292465" cy="1905"/>
          </a:xfrm>
          <a:custGeom>
            <a:avLst/>
            <a:gdLst/>
            <a:ahLst/>
            <a:cxnLst/>
            <a:rect l="l" t="t" r="r" b="b"/>
            <a:pathLst>
              <a:path w="8292465" h="1904" extrusionOk="0">
                <a:moveTo>
                  <a:pt x="0" y="0"/>
                </a:moveTo>
                <a:lnTo>
                  <a:pt x="8291982" y="1625"/>
                </a:lnTo>
              </a:path>
            </a:pathLst>
          </a:custGeom>
          <a:noFill/>
          <a:ln w="25400" cap="flat" cmpd="sng">
            <a:solidFill>
              <a:srgbClr val="C6DF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6" name="Google Shape;366;p37"/>
          <p:cNvGrpSpPr/>
          <p:nvPr/>
        </p:nvGrpSpPr>
        <p:grpSpPr>
          <a:xfrm>
            <a:off x="304800" y="6495288"/>
            <a:ext cx="8398764" cy="134112"/>
            <a:chOff x="304800" y="6495288"/>
            <a:chExt cx="8398764" cy="134112"/>
          </a:xfrm>
        </p:grpSpPr>
        <p:sp>
          <p:nvSpPr>
            <p:cNvPr id="367" name="Google Shape;367;p37"/>
            <p:cNvSpPr/>
            <p:nvPr/>
          </p:nvSpPr>
          <p:spPr>
            <a:xfrm>
              <a:off x="304800" y="6495288"/>
              <a:ext cx="8398764" cy="13411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358000" y="6541795"/>
              <a:ext cx="8292465" cy="1905"/>
            </a:xfrm>
            <a:custGeom>
              <a:avLst/>
              <a:gdLst/>
              <a:ahLst/>
              <a:cxnLst/>
              <a:rect l="l" t="t" r="r" b="b"/>
              <a:pathLst>
                <a:path w="8292465" h="1904" extrusionOk="0">
                  <a:moveTo>
                    <a:pt x="0" y="0"/>
                  </a:moveTo>
                  <a:lnTo>
                    <a:pt x="8291969" y="1625"/>
                  </a:lnTo>
                </a:path>
              </a:pathLst>
            </a:custGeom>
            <a:noFill/>
            <a:ln w="25375" cap="flat" cmpd="sng">
              <a:solidFill>
                <a:srgbClr val="C6DF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p37"/>
          <p:cNvSpPr/>
          <p:nvPr/>
        </p:nvSpPr>
        <p:spPr>
          <a:xfrm>
            <a:off x="5252395" y="2803416"/>
            <a:ext cx="3510376" cy="201298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7"/>
          <p:cNvSpPr txBox="1"/>
          <p:nvPr/>
        </p:nvSpPr>
        <p:spPr>
          <a:xfrm>
            <a:off x="8111743" y="3038453"/>
            <a:ext cx="24384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34%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7"/>
          <p:cNvSpPr txBox="1"/>
          <p:nvPr/>
        </p:nvSpPr>
        <p:spPr>
          <a:xfrm>
            <a:off x="8064245" y="4000732"/>
            <a:ext cx="18034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9%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7"/>
          <p:cNvSpPr txBox="1"/>
          <p:nvPr/>
        </p:nvSpPr>
        <p:spPr>
          <a:xfrm>
            <a:off x="7311390" y="4191232"/>
            <a:ext cx="18034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7%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7"/>
          <p:cNvSpPr txBox="1"/>
          <p:nvPr/>
        </p:nvSpPr>
        <p:spPr>
          <a:xfrm>
            <a:off x="6806565" y="4210410"/>
            <a:ext cx="18034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3%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7"/>
          <p:cNvSpPr txBox="1"/>
          <p:nvPr/>
        </p:nvSpPr>
        <p:spPr>
          <a:xfrm>
            <a:off x="6235065" y="4134210"/>
            <a:ext cx="18034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8%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7"/>
          <p:cNvSpPr txBox="1"/>
          <p:nvPr/>
        </p:nvSpPr>
        <p:spPr>
          <a:xfrm>
            <a:off x="5615685" y="3877035"/>
            <a:ext cx="18034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7%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7"/>
          <p:cNvSpPr txBox="1"/>
          <p:nvPr/>
        </p:nvSpPr>
        <p:spPr>
          <a:xfrm>
            <a:off x="5329809" y="3562456"/>
            <a:ext cx="18034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7%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7"/>
          <p:cNvSpPr txBox="1"/>
          <p:nvPr/>
        </p:nvSpPr>
        <p:spPr>
          <a:xfrm>
            <a:off x="5434710" y="3267053"/>
            <a:ext cx="18034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6%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7"/>
          <p:cNvSpPr txBox="1"/>
          <p:nvPr/>
        </p:nvSpPr>
        <p:spPr>
          <a:xfrm>
            <a:off x="5348985" y="2971778"/>
            <a:ext cx="18034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3%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7"/>
          <p:cNvSpPr txBox="1"/>
          <p:nvPr/>
        </p:nvSpPr>
        <p:spPr>
          <a:xfrm>
            <a:off x="6311265" y="2828776"/>
            <a:ext cx="24384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16%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0" name="Google Shape;380;p37"/>
          <p:cNvGrpSpPr/>
          <p:nvPr/>
        </p:nvGrpSpPr>
        <p:grpSpPr>
          <a:xfrm>
            <a:off x="4833492" y="5552181"/>
            <a:ext cx="2191640" cy="692480"/>
            <a:chOff x="4833492" y="5305441"/>
            <a:chExt cx="2191640" cy="692480"/>
          </a:xfrm>
        </p:grpSpPr>
        <p:sp>
          <p:nvSpPr>
            <p:cNvPr id="381" name="Google Shape;381;p37"/>
            <p:cNvSpPr/>
            <p:nvPr/>
          </p:nvSpPr>
          <p:spPr>
            <a:xfrm>
              <a:off x="4833492" y="5305441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 extrusionOk="0">
                  <a:moveTo>
                    <a:pt x="63864" y="0"/>
                  </a:moveTo>
                  <a:lnTo>
                    <a:pt x="0" y="0"/>
                  </a:lnTo>
                  <a:lnTo>
                    <a:pt x="0" y="63864"/>
                  </a:lnTo>
                  <a:lnTo>
                    <a:pt x="63864" y="63864"/>
                  </a:lnTo>
                  <a:lnTo>
                    <a:pt x="63864" y="0"/>
                  </a:lnTo>
                  <a:close/>
                </a:path>
              </a:pathLst>
            </a:custGeom>
            <a:solidFill>
              <a:srgbClr val="2F87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6960997" y="5305441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 extrusionOk="0">
                  <a:moveTo>
                    <a:pt x="63864" y="0"/>
                  </a:moveTo>
                  <a:lnTo>
                    <a:pt x="0" y="0"/>
                  </a:lnTo>
                  <a:lnTo>
                    <a:pt x="0" y="63864"/>
                  </a:lnTo>
                  <a:lnTo>
                    <a:pt x="63864" y="63864"/>
                  </a:lnTo>
                  <a:lnTo>
                    <a:pt x="63864" y="0"/>
                  </a:lnTo>
                  <a:close/>
                </a:path>
              </a:pathLst>
            </a:custGeom>
            <a:solidFill>
              <a:srgbClr val="9DC8F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4833492" y="5462540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 extrusionOk="0">
                  <a:moveTo>
                    <a:pt x="63864" y="0"/>
                  </a:moveTo>
                  <a:lnTo>
                    <a:pt x="0" y="0"/>
                  </a:lnTo>
                  <a:lnTo>
                    <a:pt x="0" y="63864"/>
                  </a:lnTo>
                  <a:lnTo>
                    <a:pt x="63864" y="63864"/>
                  </a:lnTo>
                  <a:lnTo>
                    <a:pt x="63864" y="0"/>
                  </a:lnTo>
                  <a:close/>
                </a:path>
              </a:pathLst>
            </a:custGeom>
            <a:solidFill>
              <a:srgbClr val="B5C5F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6960997" y="5462540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 extrusionOk="0">
                  <a:moveTo>
                    <a:pt x="63864" y="0"/>
                  </a:moveTo>
                  <a:lnTo>
                    <a:pt x="0" y="0"/>
                  </a:lnTo>
                  <a:lnTo>
                    <a:pt x="0" y="63864"/>
                  </a:lnTo>
                  <a:lnTo>
                    <a:pt x="63864" y="63864"/>
                  </a:lnTo>
                  <a:lnTo>
                    <a:pt x="63864" y="0"/>
                  </a:lnTo>
                  <a:close/>
                </a:path>
              </a:pathLst>
            </a:custGeom>
            <a:solidFill>
              <a:srgbClr val="9DC8F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4833492" y="5619588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 extrusionOk="0">
                  <a:moveTo>
                    <a:pt x="63864" y="0"/>
                  </a:moveTo>
                  <a:lnTo>
                    <a:pt x="0" y="0"/>
                  </a:lnTo>
                  <a:lnTo>
                    <a:pt x="0" y="63864"/>
                  </a:lnTo>
                  <a:lnTo>
                    <a:pt x="63864" y="63864"/>
                  </a:lnTo>
                  <a:lnTo>
                    <a:pt x="63864" y="0"/>
                  </a:lnTo>
                  <a:close/>
                </a:path>
              </a:pathLst>
            </a:custGeom>
            <a:solidFill>
              <a:srgbClr val="00AF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6960997" y="5619588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 extrusionOk="0">
                  <a:moveTo>
                    <a:pt x="63864" y="0"/>
                  </a:moveTo>
                  <a:lnTo>
                    <a:pt x="0" y="0"/>
                  </a:lnTo>
                  <a:lnTo>
                    <a:pt x="0" y="63864"/>
                  </a:lnTo>
                  <a:lnTo>
                    <a:pt x="63864" y="63864"/>
                  </a:lnTo>
                  <a:lnTo>
                    <a:pt x="63864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4833492" y="5776687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 extrusionOk="0">
                  <a:moveTo>
                    <a:pt x="63864" y="0"/>
                  </a:moveTo>
                  <a:lnTo>
                    <a:pt x="0" y="0"/>
                  </a:lnTo>
                  <a:lnTo>
                    <a:pt x="0" y="63864"/>
                  </a:lnTo>
                  <a:lnTo>
                    <a:pt x="63864" y="63864"/>
                  </a:lnTo>
                  <a:lnTo>
                    <a:pt x="6386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6960997" y="5776687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 extrusionOk="0">
                  <a:moveTo>
                    <a:pt x="63864" y="0"/>
                  </a:moveTo>
                  <a:lnTo>
                    <a:pt x="0" y="0"/>
                  </a:lnTo>
                  <a:lnTo>
                    <a:pt x="0" y="63864"/>
                  </a:lnTo>
                  <a:lnTo>
                    <a:pt x="63864" y="63864"/>
                  </a:lnTo>
                  <a:lnTo>
                    <a:pt x="6386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4833492" y="593378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 extrusionOk="0">
                  <a:moveTo>
                    <a:pt x="63864" y="0"/>
                  </a:moveTo>
                  <a:lnTo>
                    <a:pt x="0" y="0"/>
                  </a:lnTo>
                  <a:lnTo>
                    <a:pt x="0" y="63864"/>
                  </a:lnTo>
                  <a:lnTo>
                    <a:pt x="63864" y="63864"/>
                  </a:lnTo>
                  <a:lnTo>
                    <a:pt x="63864" y="0"/>
                  </a:lnTo>
                  <a:close/>
                </a:path>
              </a:pathLst>
            </a:custGeom>
            <a:solidFill>
              <a:srgbClr val="00AFE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0" name="Google Shape;390;p37"/>
          <p:cNvSpPr txBox="1"/>
          <p:nvPr/>
        </p:nvSpPr>
        <p:spPr>
          <a:xfrm>
            <a:off x="4912614" y="5485743"/>
            <a:ext cx="1428115" cy="805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518794" lvl="0" indent="0" algn="l" rtl="0">
              <a:lnSpc>
                <a:spcPct val="103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Online Services  Mobile VAS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24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Healthcare &amp; Lifescience  BFSI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18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 and Beverages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7"/>
          <p:cNvSpPr/>
          <p:nvPr/>
        </p:nvSpPr>
        <p:spPr>
          <a:xfrm>
            <a:off x="6960996" y="6180526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 extrusionOk="0">
                <a:moveTo>
                  <a:pt x="63864" y="0"/>
                </a:moveTo>
                <a:lnTo>
                  <a:pt x="0" y="0"/>
                </a:lnTo>
                <a:lnTo>
                  <a:pt x="0" y="63864"/>
                </a:lnTo>
                <a:lnTo>
                  <a:pt x="63864" y="63864"/>
                </a:lnTo>
                <a:lnTo>
                  <a:pt x="63864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7"/>
          <p:cNvSpPr txBox="1"/>
          <p:nvPr/>
        </p:nvSpPr>
        <p:spPr>
          <a:xfrm>
            <a:off x="7040371" y="5485743"/>
            <a:ext cx="1922145" cy="805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5080" lvl="0" indent="0" algn="l" rtl="0">
              <a:lnSpc>
                <a:spcPct val="103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Enterprise Software and Products  IT Services and Others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1337310" lvl="0" indent="0" algn="l" rtl="0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Energy  Education  Others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157334" y="1396213"/>
            <a:ext cx="4144917" cy="510349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7"/>
          <p:cNvSpPr txBox="1">
            <a:spLocks noGrp="1"/>
          </p:cNvSpPr>
          <p:nvPr>
            <p:ph type="title"/>
          </p:nvPr>
        </p:nvSpPr>
        <p:spPr>
          <a:xfrm>
            <a:off x="192313" y="186839"/>
            <a:ext cx="6223092" cy="85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Obtaining funding has proved to be a challenge; however, this is changing as VC investments in this  space are rising</a:t>
            </a:r>
            <a:endParaRPr/>
          </a:p>
        </p:txBody>
      </p:sp>
      <p:sp>
        <p:nvSpPr>
          <p:cNvPr id="395" name="Google Shape;395;p37"/>
          <p:cNvSpPr txBox="1"/>
          <p:nvPr/>
        </p:nvSpPr>
        <p:spPr>
          <a:xfrm>
            <a:off x="8838945" y="6625538"/>
            <a:ext cx="8953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7"/>
          <p:cNvSpPr txBox="1"/>
          <p:nvPr/>
        </p:nvSpPr>
        <p:spPr>
          <a:xfrm rot="-5400000">
            <a:off x="-71298" y="3971690"/>
            <a:ext cx="74549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USD million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7"/>
          <p:cNvSpPr txBox="1"/>
          <p:nvPr/>
        </p:nvSpPr>
        <p:spPr>
          <a:xfrm>
            <a:off x="712722" y="1441936"/>
            <a:ext cx="3131693" cy="228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 Investments in India (2005 – 2011)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8" name="Google Shape;398;p37"/>
          <p:cNvGrpSpPr/>
          <p:nvPr/>
        </p:nvGrpSpPr>
        <p:grpSpPr>
          <a:xfrm>
            <a:off x="745236" y="2124307"/>
            <a:ext cx="2915920" cy="3592195"/>
            <a:chOff x="745236" y="1877567"/>
            <a:chExt cx="2915920" cy="3592195"/>
          </a:xfrm>
        </p:grpSpPr>
        <p:sp>
          <p:nvSpPr>
            <p:cNvPr id="399" name="Google Shape;399;p37"/>
            <p:cNvSpPr/>
            <p:nvPr/>
          </p:nvSpPr>
          <p:spPr>
            <a:xfrm>
              <a:off x="880872" y="4634483"/>
              <a:ext cx="226060" cy="792480"/>
            </a:xfrm>
            <a:custGeom>
              <a:avLst/>
              <a:gdLst/>
              <a:ahLst/>
              <a:cxnLst/>
              <a:rect l="l" t="t" r="r" b="b"/>
              <a:pathLst>
                <a:path w="226059" h="792479" extrusionOk="0">
                  <a:moveTo>
                    <a:pt x="225552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5552" y="792480"/>
                  </a:lnTo>
                  <a:lnTo>
                    <a:pt x="225552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880872" y="4634483"/>
              <a:ext cx="226060" cy="792480"/>
            </a:xfrm>
            <a:custGeom>
              <a:avLst/>
              <a:gdLst/>
              <a:ahLst/>
              <a:cxnLst/>
              <a:rect l="l" t="t" r="r" b="b"/>
              <a:pathLst>
                <a:path w="226059" h="792479" extrusionOk="0">
                  <a:moveTo>
                    <a:pt x="0" y="792480"/>
                  </a:moveTo>
                  <a:lnTo>
                    <a:pt x="225552" y="792480"/>
                  </a:lnTo>
                  <a:lnTo>
                    <a:pt x="225552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noFill/>
            <a:ln w="9525" cap="flat" cmpd="sng">
              <a:solidFill>
                <a:srgbClr val="00AF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1283208" y="3924300"/>
              <a:ext cx="226060" cy="1503045"/>
            </a:xfrm>
            <a:custGeom>
              <a:avLst/>
              <a:gdLst/>
              <a:ahLst/>
              <a:cxnLst/>
              <a:rect l="l" t="t" r="r" b="b"/>
              <a:pathLst>
                <a:path w="226059" h="1503045" extrusionOk="0">
                  <a:moveTo>
                    <a:pt x="225552" y="0"/>
                  </a:moveTo>
                  <a:lnTo>
                    <a:pt x="0" y="0"/>
                  </a:lnTo>
                  <a:lnTo>
                    <a:pt x="0" y="1502664"/>
                  </a:lnTo>
                  <a:lnTo>
                    <a:pt x="225552" y="1502664"/>
                  </a:lnTo>
                  <a:lnTo>
                    <a:pt x="225552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1283208" y="3924300"/>
              <a:ext cx="226060" cy="1503045"/>
            </a:xfrm>
            <a:custGeom>
              <a:avLst/>
              <a:gdLst/>
              <a:ahLst/>
              <a:cxnLst/>
              <a:rect l="l" t="t" r="r" b="b"/>
              <a:pathLst>
                <a:path w="226059" h="1503045" extrusionOk="0">
                  <a:moveTo>
                    <a:pt x="0" y="1502664"/>
                  </a:moveTo>
                  <a:lnTo>
                    <a:pt x="225552" y="1502664"/>
                  </a:lnTo>
                  <a:lnTo>
                    <a:pt x="225552" y="0"/>
                  </a:lnTo>
                  <a:lnTo>
                    <a:pt x="0" y="0"/>
                  </a:lnTo>
                  <a:lnTo>
                    <a:pt x="0" y="1502664"/>
                  </a:lnTo>
                  <a:close/>
                </a:path>
              </a:pathLst>
            </a:custGeom>
            <a:noFill/>
            <a:ln w="9525" cap="flat" cmpd="sng">
              <a:solidFill>
                <a:srgbClr val="00AF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1687068" y="2836163"/>
              <a:ext cx="226060" cy="2590800"/>
            </a:xfrm>
            <a:custGeom>
              <a:avLst/>
              <a:gdLst/>
              <a:ahLst/>
              <a:cxnLst/>
              <a:rect l="l" t="t" r="r" b="b"/>
              <a:pathLst>
                <a:path w="226060" h="2590800" extrusionOk="0">
                  <a:moveTo>
                    <a:pt x="225551" y="0"/>
                  </a:moveTo>
                  <a:lnTo>
                    <a:pt x="0" y="0"/>
                  </a:lnTo>
                  <a:lnTo>
                    <a:pt x="0" y="2590800"/>
                  </a:lnTo>
                  <a:lnTo>
                    <a:pt x="225551" y="2590800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1687068" y="2836163"/>
              <a:ext cx="226060" cy="2590800"/>
            </a:xfrm>
            <a:custGeom>
              <a:avLst/>
              <a:gdLst/>
              <a:ahLst/>
              <a:cxnLst/>
              <a:rect l="l" t="t" r="r" b="b"/>
              <a:pathLst>
                <a:path w="226060" h="2590800" extrusionOk="0">
                  <a:moveTo>
                    <a:pt x="0" y="2590800"/>
                  </a:moveTo>
                  <a:lnTo>
                    <a:pt x="225551" y="2590800"/>
                  </a:lnTo>
                  <a:lnTo>
                    <a:pt x="225551" y="0"/>
                  </a:lnTo>
                  <a:lnTo>
                    <a:pt x="0" y="0"/>
                  </a:lnTo>
                  <a:lnTo>
                    <a:pt x="0" y="2590800"/>
                  </a:lnTo>
                  <a:close/>
                </a:path>
              </a:pathLst>
            </a:custGeom>
            <a:noFill/>
            <a:ln w="9525" cap="flat" cmpd="sng">
              <a:solidFill>
                <a:srgbClr val="00AF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2090927" y="2616707"/>
              <a:ext cx="224154" cy="2810510"/>
            </a:xfrm>
            <a:custGeom>
              <a:avLst/>
              <a:gdLst/>
              <a:ahLst/>
              <a:cxnLst/>
              <a:rect l="l" t="t" r="r" b="b"/>
              <a:pathLst>
                <a:path w="224155" h="2810510" extrusionOk="0">
                  <a:moveTo>
                    <a:pt x="224027" y="0"/>
                  </a:moveTo>
                  <a:lnTo>
                    <a:pt x="0" y="0"/>
                  </a:lnTo>
                  <a:lnTo>
                    <a:pt x="0" y="2810256"/>
                  </a:lnTo>
                  <a:lnTo>
                    <a:pt x="224027" y="2810256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2090927" y="2616707"/>
              <a:ext cx="224154" cy="2810510"/>
            </a:xfrm>
            <a:custGeom>
              <a:avLst/>
              <a:gdLst/>
              <a:ahLst/>
              <a:cxnLst/>
              <a:rect l="l" t="t" r="r" b="b"/>
              <a:pathLst>
                <a:path w="224155" h="2810510" extrusionOk="0">
                  <a:moveTo>
                    <a:pt x="0" y="2810256"/>
                  </a:moveTo>
                  <a:lnTo>
                    <a:pt x="224027" y="2810256"/>
                  </a:lnTo>
                  <a:lnTo>
                    <a:pt x="224027" y="0"/>
                  </a:lnTo>
                  <a:lnTo>
                    <a:pt x="0" y="0"/>
                  </a:lnTo>
                  <a:lnTo>
                    <a:pt x="0" y="2810256"/>
                  </a:lnTo>
                  <a:close/>
                </a:path>
              </a:pathLst>
            </a:custGeom>
            <a:noFill/>
            <a:ln w="9525" cap="flat" cmpd="sng">
              <a:solidFill>
                <a:srgbClr val="00AF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2493263" y="4021835"/>
              <a:ext cx="226060" cy="1405255"/>
            </a:xfrm>
            <a:custGeom>
              <a:avLst/>
              <a:gdLst/>
              <a:ahLst/>
              <a:cxnLst/>
              <a:rect l="l" t="t" r="r" b="b"/>
              <a:pathLst>
                <a:path w="226060" h="1405254" extrusionOk="0">
                  <a:moveTo>
                    <a:pt x="225551" y="0"/>
                  </a:moveTo>
                  <a:lnTo>
                    <a:pt x="0" y="0"/>
                  </a:lnTo>
                  <a:lnTo>
                    <a:pt x="0" y="1405127"/>
                  </a:lnTo>
                  <a:lnTo>
                    <a:pt x="225551" y="1405127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2493263" y="4021835"/>
              <a:ext cx="226060" cy="1405255"/>
            </a:xfrm>
            <a:custGeom>
              <a:avLst/>
              <a:gdLst/>
              <a:ahLst/>
              <a:cxnLst/>
              <a:rect l="l" t="t" r="r" b="b"/>
              <a:pathLst>
                <a:path w="226060" h="1405254" extrusionOk="0">
                  <a:moveTo>
                    <a:pt x="0" y="1405127"/>
                  </a:moveTo>
                  <a:lnTo>
                    <a:pt x="225551" y="1405127"/>
                  </a:lnTo>
                  <a:lnTo>
                    <a:pt x="225551" y="0"/>
                  </a:lnTo>
                  <a:lnTo>
                    <a:pt x="0" y="0"/>
                  </a:lnTo>
                  <a:lnTo>
                    <a:pt x="0" y="1405127"/>
                  </a:lnTo>
                  <a:close/>
                </a:path>
              </a:pathLst>
            </a:custGeom>
            <a:noFill/>
            <a:ln w="9525" cap="flat" cmpd="sng">
              <a:solidFill>
                <a:srgbClr val="00AF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2897124" y="3355847"/>
              <a:ext cx="226060" cy="2071370"/>
            </a:xfrm>
            <a:custGeom>
              <a:avLst/>
              <a:gdLst/>
              <a:ahLst/>
              <a:cxnLst/>
              <a:rect l="l" t="t" r="r" b="b"/>
              <a:pathLst>
                <a:path w="226060" h="2071370" extrusionOk="0">
                  <a:moveTo>
                    <a:pt x="225551" y="0"/>
                  </a:moveTo>
                  <a:lnTo>
                    <a:pt x="0" y="0"/>
                  </a:lnTo>
                  <a:lnTo>
                    <a:pt x="0" y="2071115"/>
                  </a:lnTo>
                  <a:lnTo>
                    <a:pt x="225551" y="207111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2897124" y="3355847"/>
              <a:ext cx="226060" cy="2071370"/>
            </a:xfrm>
            <a:custGeom>
              <a:avLst/>
              <a:gdLst/>
              <a:ahLst/>
              <a:cxnLst/>
              <a:rect l="l" t="t" r="r" b="b"/>
              <a:pathLst>
                <a:path w="226060" h="2071370" extrusionOk="0">
                  <a:moveTo>
                    <a:pt x="0" y="2071115"/>
                  </a:moveTo>
                  <a:lnTo>
                    <a:pt x="225551" y="2071115"/>
                  </a:lnTo>
                  <a:lnTo>
                    <a:pt x="225551" y="0"/>
                  </a:lnTo>
                  <a:lnTo>
                    <a:pt x="0" y="0"/>
                  </a:lnTo>
                  <a:lnTo>
                    <a:pt x="0" y="2071115"/>
                  </a:lnTo>
                  <a:close/>
                </a:path>
              </a:pathLst>
            </a:custGeom>
            <a:noFill/>
            <a:ln w="9525" cap="flat" cmpd="sng">
              <a:solidFill>
                <a:srgbClr val="00AF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3299459" y="2142743"/>
              <a:ext cx="226060" cy="3284220"/>
            </a:xfrm>
            <a:custGeom>
              <a:avLst/>
              <a:gdLst/>
              <a:ahLst/>
              <a:cxnLst/>
              <a:rect l="l" t="t" r="r" b="b"/>
              <a:pathLst>
                <a:path w="226060" h="3284220" extrusionOk="0">
                  <a:moveTo>
                    <a:pt x="225551" y="0"/>
                  </a:moveTo>
                  <a:lnTo>
                    <a:pt x="0" y="0"/>
                  </a:lnTo>
                  <a:lnTo>
                    <a:pt x="0" y="3284220"/>
                  </a:lnTo>
                  <a:lnTo>
                    <a:pt x="225551" y="3284220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3299459" y="2142743"/>
              <a:ext cx="226060" cy="3284220"/>
            </a:xfrm>
            <a:custGeom>
              <a:avLst/>
              <a:gdLst/>
              <a:ahLst/>
              <a:cxnLst/>
              <a:rect l="l" t="t" r="r" b="b"/>
              <a:pathLst>
                <a:path w="226060" h="3284220" extrusionOk="0">
                  <a:moveTo>
                    <a:pt x="0" y="3284220"/>
                  </a:moveTo>
                  <a:lnTo>
                    <a:pt x="225551" y="3284220"/>
                  </a:lnTo>
                  <a:lnTo>
                    <a:pt x="225551" y="0"/>
                  </a:lnTo>
                  <a:lnTo>
                    <a:pt x="0" y="0"/>
                  </a:lnTo>
                  <a:lnTo>
                    <a:pt x="0" y="3284220"/>
                  </a:lnTo>
                  <a:close/>
                </a:path>
              </a:pathLst>
            </a:custGeom>
            <a:noFill/>
            <a:ln w="9525" cap="flat" cmpd="sng">
              <a:solidFill>
                <a:srgbClr val="00AF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745236" y="1877567"/>
              <a:ext cx="2915920" cy="3592195"/>
            </a:xfrm>
            <a:custGeom>
              <a:avLst/>
              <a:gdLst/>
              <a:ahLst/>
              <a:cxnLst/>
              <a:rect l="l" t="t" r="r" b="b"/>
              <a:pathLst>
                <a:path w="2915920" h="3592195" extrusionOk="0">
                  <a:moveTo>
                    <a:pt x="2869691" y="3549396"/>
                  </a:moveTo>
                  <a:lnTo>
                    <a:pt x="2869691" y="0"/>
                  </a:lnTo>
                </a:path>
                <a:path w="2915920" h="3592195" extrusionOk="0">
                  <a:moveTo>
                    <a:pt x="2869691" y="3549396"/>
                  </a:moveTo>
                  <a:lnTo>
                    <a:pt x="2915412" y="3549396"/>
                  </a:lnTo>
                </a:path>
                <a:path w="2915920" h="3592195" extrusionOk="0">
                  <a:moveTo>
                    <a:pt x="2869691" y="2662428"/>
                  </a:moveTo>
                  <a:lnTo>
                    <a:pt x="2915412" y="2662428"/>
                  </a:lnTo>
                </a:path>
                <a:path w="2915920" h="3592195" extrusionOk="0">
                  <a:moveTo>
                    <a:pt x="2869691" y="1773936"/>
                  </a:moveTo>
                  <a:lnTo>
                    <a:pt x="2915412" y="1773936"/>
                  </a:lnTo>
                </a:path>
                <a:path w="2915920" h="3592195" extrusionOk="0">
                  <a:moveTo>
                    <a:pt x="2869691" y="886968"/>
                  </a:moveTo>
                  <a:lnTo>
                    <a:pt x="2915412" y="886968"/>
                  </a:lnTo>
                </a:path>
                <a:path w="2915920" h="3592195" extrusionOk="0">
                  <a:moveTo>
                    <a:pt x="2869691" y="0"/>
                  </a:moveTo>
                  <a:lnTo>
                    <a:pt x="2915412" y="0"/>
                  </a:lnTo>
                </a:path>
                <a:path w="2915920" h="3592195" extrusionOk="0">
                  <a:moveTo>
                    <a:pt x="45720" y="3549396"/>
                  </a:moveTo>
                  <a:lnTo>
                    <a:pt x="45720" y="0"/>
                  </a:lnTo>
                </a:path>
                <a:path w="2915920" h="3592195" extrusionOk="0">
                  <a:moveTo>
                    <a:pt x="0" y="3549396"/>
                  </a:moveTo>
                  <a:lnTo>
                    <a:pt x="45720" y="3549396"/>
                  </a:lnTo>
                </a:path>
                <a:path w="2915920" h="3592195" extrusionOk="0">
                  <a:moveTo>
                    <a:pt x="0" y="2662428"/>
                  </a:moveTo>
                  <a:lnTo>
                    <a:pt x="45720" y="2662428"/>
                  </a:lnTo>
                </a:path>
                <a:path w="2915920" h="3592195" extrusionOk="0">
                  <a:moveTo>
                    <a:pt x="0" y="1773936"/>
                  </a:moveTo>
                  <a:lnTo>
                    <a:pt x="45720" y="1773936"/>
                  </a:lnTo>
                </a:path>
                <a:path w="2915920" h="3592195" extrusionOk="0">
                  <a:moveTo>
                    <a:pt x="0" y="886968"/>
                  </a:moveTo>
                  <a:lnTo>
                    <a:pt x="45720" y="886968"/>
                  </a:lnTo>
                </a:path>
                <a:path w="2915920" h="3592195" extrusionOk="0">
                  <a:moveTo>
                    <a:pt x="0" y="0"/>
                  </a:moveTo>
                  <a:lnTo>
                    <a:pt x="45720" y="0"/>
                  </a:lnTo>
                </a:path>
                <a:path w="2915920" h="3592195" extrusionOk="0">
                  <a:moveTo>
                    <a:pt x="45720" y="3549396"/>
                  </a:moveTo>
                  <a:lnTo>
                    <a:pt x="2869691" y="3549396"/>
                  </a:lnTo>
                </a:path>
                <a:path w="2915920" h="3592195" extrusionOk="0">
                  <a:moveTo>
                    <a:pt x="45720" y="3549396"/>
                  </a:moveTo>
                  <a:lnTo>
                    <a:pt x="45720" y="3592068"/>
                  </a:lnTo>
                </a:path>
                <a:path w="2915920" h="3592195" extrusionOk="0">
                  <a:moveTo>
                    <a:pt x="449580" y="3549396"/>
                  </a:moveTo>
                  <a:lnTo>
                    <a:pt x="449580" y="3592068"/>
                  </a:lnTo>
                </a:path>
                <a:path w="2915920" h="3592195" extrusionOk="0">
                  <a:moveTo>
                    <a:pt x="853439" y="3549396"/>
                  </a:moveTo>
                  <a:lnTo>
                    <a:pt x="853439" y="3592068"/>
                  </a:lnTo>
                </a:path>
                <a:path w="2915920" h="3592195" extrusionOk="0">
                  <a:moveTo>
                    <a:pt x="1255776" y="3549396"/>
                  </a:moveTo>
                  <a:lnTo>
                    <a:pt x="1255776" y="3592068"/>
                  </a:lnTo>
                </a:path>
                <a:path w="2915920" h="3592195" extrusionOk="0">
                  <a:moveTo>
                    <a:pt x="1659636" y="3549396"/>
                  </a:moveTo>
                  <a:lnTo>
                    <a:pt x="1659636" y="3592068"/>
                  </a:lnTo>
                </a:path>
                <a:path w="2915920" h="3592195" extrusionOk="0">
                  <a:moveTo>
                    <a:pt x="2061971" y="3549396"/>
                  </a:moveTo>
                  <a:lnTo>
                    <a:pt x="2061971" y="3592068"/>
                  </a:lnTo>
                </a:path>
                <a:path w="2915920" h="3592195" extrusionOk="0">
                  <a:moveTo>
                    <a:pt x="2465832" y="3549396"/>
                  </a:moveTo>
                  <a:lnTo>
                    <a:pt x="2465832" y="3592068"/>
                  </a:lnTo>
                </a:path>
                <a:path w="2915920" h="3592195" extrusionOk="0">
                  <a:moveTo>
                    <a:pt x="2869691" y="3549396"/>
                  </a:moveTo>
                  <a:lnTo>
                    <a:pt x="2869691" y="3592068"/>
                  </a:lnTo>
                </a:path>
              </a:pathLst>
            </a:custGeom>
            <a:noFill/>
            <a:ln w="9525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993647" y="2321051"/>
              <a:ext cx="2418715" cy="2455545"/>
            </a:xfrm>
            <a:custGeom>
              <a:avLst/>
              <a:gdLst/>
              <a:ahLst/>
              <a:cxnLst/>
              <a:rect l="l" t="t" r="r" b="b"/>
              <a:pathLst>
                <a:path w="2418715" h="2455545" extrusionOk="0">
                  <a:moveTo>
                    <a:pt x="0" y="2455164"/>
                  </a:moveTo>
                  <a:lnTo>
                    <a:pt x="402336" y="1716024"/>
                  </a:lnTo>
                  <a:lnTo>
                    <a:pt x="806196" y="886968"/>
                  </a:lnTo>
                  <a:lnTo>
                    <a:pt x="1208532" y="591312"/>
                  </a:lnTo>
                  <a:lnTo>
                    <a:pt x="1612392" y="1479804"/>
                  </a:lnTo>
                  <a:lnTo>
                    <a:pt x="2016252" y="1034796"/>
                  </a:lnTo>
                  <a:lnTo>
                    <a:pt x="2418588" y="0"/>
                  </a:lnTo>
                </a:path>
              </a:pathLst>
            </a:custGeom>
            <a:noFill/>
            <a:ln w="274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956259" y="4739195"/>
              <a:ext cx="73532" cy="7353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1360106" y="3998531"/>
              <a:ext cx="73533" cy="7353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1762442" y="3170999"/>
              <a:ext cx="73532" cy="73533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2166302" y="2875343"/>
              <a:ext cx="73533" cy="7353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2570162" y="3762311"/>
              <a:ext cx="73532" cy="7353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2972498" y="3318827"/>
              <a:ext cx="73532" cy="73533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3376358" y="2282507"/>
              <a:ext cx="73532" cy="7353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2" name="Google Shape;422;p37"/>
          <p:cNvSpPr txBox="1"/>
          <p:nvPr/>
        </p:nvSpPr>
        <p:spPr>
          <a:xfrm>
            <a:off x="897127" y="5268066"/>
            <a:ext cx="23622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268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7"/>
          <p:cNvSpPr txBox="1"/>
          <p:nvPr/>
        </p:nvSpPr>
        <p:spPr>
          <a:xfrm>
            <a:off x="1264158" y="4811881"/>
            <a:ext cx="23622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508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7"/>
          <p:cNvSpPr txBox="1"/>
          <p:nvPr/>
        </p:nvSpPr>
        <p:spPr>
          <a:xfrm>
            <a:off x="1677416" y="4218030"/>
            <a:ext cx="23622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876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7"/>
          <p:cNvSpPr txBox="1"/>
          <p:nvPr/>
        </p:nvSpPr>
        <p:spPr>
          <a:xfrm>
            <a:off x="2091944" y="3935531"/>
            <a:ext cx="23622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950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7"/>
          <p:cNvSpPr txBox="1"/>
          <p:nvPr/>
        </p:nvSpPr>
        <p:spPr>
          <a:xfrm>
            <a:off x="2482088" y="4896844"/>
            <a:ext cx="23622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475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7"/>
          <p:cNvSpPr txBox="1"/>
          <p:nvPr/>
        </p:nvSpPr>
        <p:spPr>
          <a:xfrm>
            <a:off x="2892044" y="4294611"/>
            <a:ext cx="23622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7"/>
          <p:cNvSpPr txBox="1"/>
          <p:nvPr/>
        </p:nvSpPr>
        <p:spPr>
          <a:xfrm>
            <a:off x="3283077" y="2890371"/>
            <a:ext cx="3060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1110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7"/>
          <p:cNvSpPr txBox="1"/>
          <p:nvPr/>
        </p:nvSpPr>
        <p:spPr>
          <a:xfrm>
            <a:off x="1062634" y="4101951"/>
            <a:ext cx="16573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94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7"/>
          <p:cNvSpPr txBox="1"/>
          <p:nvPr/>
        </p:nvSpPr>
        <p:spPr>
          <a:xfrm>
            <a:off x="1466469" y="3222350"/>
            <a:ext cx="23622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7"/>
          <p:cNvSpPr txBox="1"/>
          <p:nvPr/>
        </p:nvSpPr>
        <p:spPr>
          <a:xfrm>
            <a:off x="2256282" y="3002513"/>
            <a:ext cx="23622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7"/>
          <p:cNvSpPr txBox="1"/>
          <p:nvPr/>
        </p:nvSpPr>
        <p:spPr>
          <a:xfrm>
            <a:off x="2530855" y="3852269"/>
            <a:ext cx="23622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7"/>
          <p:cNvSpPr txBox="1"/>
          <p:nvPr/>
        </p:nvSpPr>
        <p:spPr>
          <a:xfrm>
            <a:off x="3105657" y="3510005"/>
            <a:ext cx="23622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7"/>
          <p:cNvSpPr txBox="1"/>
          <p:nvPr/>
        </p:nvSpPr>
        <p:spPr>
          <a:xfrm>
            <a:off x="3359022" y="2372465"/>
            <a:ext cx="23622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7"/>
          <p:cNvSpPr txBox="1"/>
          <p:nvPr/>
        </p:nvSpPr>
        <p:spPr>
          <a:xfrm>
            <a:off x="3733927" y="5559149"/>
            <a:ext cx="11048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7"/>
          <p:cNvSpPr txBox="1"/>
          <p:nvPr/>
        </p:nvSpPr>
        <p:spPr>
          <a:xfrm>
            <a:off x="3733927" y="4671293"/>
            <a:ext cx="19621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7"/>
          <p:cNvSpPr txBox="1"/>
          <p:nvPr/>
        </p:nvSpPr>
        <p:spPr>
          <a:xfrm>
            <a:off x="3733927" y="3783435"/>
            <a:ext cx="27940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7"/>
          <p:cNvSpPr txBox="1"/>
          <p:nvPr/>
        </p:nvSpPr>
        <p:spPr>
          <a:xfrm>
            <a:off x="3733927" y="2895579"/>
            <a:ext cx="27940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7"/>
          <p:cNvSpPr txBox="1"/>
          <p:nvPr/>
        </p:nvSpPr>
        <p:spPr>
          <a:xfrm>
            <a:off x="3733927" y="2007722"/>
            <a:ext cx="27940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7"/>
          <p:cNvSpPr txBox="1"/>
          <p:nvPr/>
        </p:nvSpPr>
        <p:spPr>
          <a:xfrm>
            <a:off x="563676" y="5559149"/>
            <a:ext cx="11048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7"/>
          <p:cNvSpPr txBox="1"/>
          <p:nvPr/>
        </p:nvSpPr>
        <p:spPr>
          <a:xfrm>
            <a:off x="394208" y="4676245"/>
            <a:ext cx="59817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300	</a:t>
            </a: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7"/>
          <p:cNvSpPr txBox="1"/>
          <p:nvPr/>
        </p:nvSpPr>
        <p:spPr>
          <a:xfrm>
            <a:off x="394208" y="3783435"/>
            <a:ext cx="27940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7"/>
          <p:cNvSpPr txBox="1"/>
          <p:nvPr/>
        </p:nvSpPr>
        <p:spPr>
          <a:xfrm>
            <a:off x="394208" y="2895579"/>
            <a:ext cx="27940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900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7"/>
          <p:cNvSpPr txBox="1"/>
          <p:nvPr/>
        </p:nvSpPr>
        <p:spPr>
          <a:xfrm>
            <a:off x="309473" y="2007722"/>
            <a:ext cx="36449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1200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5" name="Google Shape;445;p37"/>
          <p:cNvGrpSpPr/>
          <p:nvPr/>
        </p:nvGrpSpPr>
        <p:grpSpPr>
          <a:xfrm>
            <a:off x="871727" y="6120185"/>
            <a:ext cx="1234440" cy="72643"/>
            <a:chOff x="871727" y="5873445"/>
            <a:chExt cx="1234440" cy="72643"/>
          </a:xfrm>
        </p:grpSpPr>
        <p:sp>
          <p:nvSpPr>
            <p:cNvPr id="446" name="Google Shape;446;p37"/>
            <p:cNvSpPr/>
            <p:nvPr/>
          </p:nvSpPr>
          <p:spPr>
            <a:xfrm>
              <a:off x="871727" y="5878068"/>
              <a:ext cx="243840" cy="64135"/>
            </a:xfrm>
            <a:custGeom>
              <a:avLst/>
              <a:gdLst/>
              <a:ahLst/>
              <a:cxnLst/>
              <a:rect l="l" t="t" r="r" b="b"/>
              <a:pathLst>
                <a:path w="243840" h="64135" extrusionOk="0">
                  <a:moveTo>
                    <a:pt x="243840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243840" y="64008"/>
                  </a:lnTo>
                  <a:lnTo>
                    <a:pt x="243840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871727" y="5878068"/>
              <a:ext cx="243840" cy="64135"/>
            </a:xfrm>
            <a:custGeom>
              <a:avLst/>
              <a:gdLst/>
              <a:ahLst/>
              <a:cxnLst/>
              <a:rect l="l" t="t" r="r" b="b"/>
              <a:pathLst>
                <a:path w="243840" h="64135" extrusionOk="0">
                  <a:moveTo>
                    <a:pt x="0" y="64008"/>
                  </a:moveTo>
                  <a:lnTo>
                    <a:pt x="243840" y="64008"/>
                  </a:lnTo>
                  <a:lnTo>
                    <a:pt x="243840" y="0"/>
                  </a:lnTo>
                  <a:lnTo>
                    <a:pt x="0" y="0"/>
                  </a:lnTo>
                  <a:lnTo>
                    <a:pt x="0" y="64008"/>
                  </a:lnTo>
                  <a:close/>
                </a:path>
              </a:pathLst>
            </a:custGeom>
            <a:noFill/>
            <a:ln w="9525" cap="flat" cmpd="sng">
              <a:solidFill>
                <a:srgbClr val="00AF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1862327" y="5873445"/>
              <a:ext cx="243840" cy="72643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9" name="Google Shape;449;p37"/>
          <p:cNvSpPr txBox="1"/>
          <p:nvPr/>
        </p:nvSpPr>
        <p:spPr>
          <a:xfrm>
            <a:off x="825804" y="5733241"/>
            <a:ext cx="2756535" cy="502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2005 2006 2007 2008 2009 2010 2011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5595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Deal Value	Number of Deals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7"/>
          <p:cNvSpPr txBox="1"/>
          <p:nvPr/>
        </p:nvSpPr>
        <p:spPr>
          <a:xfrm>
            <a:off x="77825" y="6653276"/>
            <a:ext cx="255841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Venture Intelligence; Zinnov Analysis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1" name="Google Shape;451;p37"/>
          <p:cNvGrpSpPr/>
          <p:nvPr/>
        </p:nvGrpSpPr>
        <p:grpSpPr>
          <a:xfrm>
            <a:off x="4639055" y="1398884"/>
            <a:ext cx="4360163" cy="5113020"/>
            <a:chOff x="4639055" y="1152144"/>
            <a:chExt cx="4360163" cy="5113020"/>
          </a:xfrm>
        </p:grpSpPr>
        <p:sp>
          <p:nvSpPr>
            <p:cNvPr id="452" name="Google Shape;452;p37"/>
            <p:cNvSpPr/>
            <p:nvPr/>
          </p:nvSpPr>
          <p:spPr>
            <a:xfrm>
              <a:off x="4639055" y="1152144"/>
              <a:ext cx="4360163" cy="5113020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4940299" y="2533015"/>
              <a:ext cx="274320" cy="2011680"/>
            </a:xfrm>
            <a:custGeom>
              <a:avLst/>
              <a:gdLst/>
              <a:ahLst/>
              <a:cxnLst/>
              <a:rect l="l" t="t" r="r" b="b"/>
              <a:pathLst>
                <a:path w="274320" h="2011679" extrusionOk="0">
                  <a:moveTo>
                    <a:pt x="0" y="0"/>
                  </a:moveTo>
                  <a:lnTo>
                    <a:pt x="0" y="2011680"/>
                  </a:lnTo>
                  <a:lnTo>
                    <a:pt x="274320" y="1005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7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4" name="Google Shape;454;p37"/>
          <p:cNvSpPr txBox="1"/>
          <p:nvPr/>
        </p:nvSpPr>
        <p:spPr>
          <a:xfrm>
            <a:off x="5107684" y="1487657"/>
            <a:ext cx="3542767" cy="228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 Investments by Industry Value – 2012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8"/>
          <p:cNvSpPr/>
          <p:nvPr/>
        </p:nvSpPr>
        <p:spPr>
          <a:xfrm>
            <a:off x="345287" y="6532176"/>
            <a:ext cx="8317865" cy="0"/>
          </a:xfrm>
          <a:custGeom>
            <a:avLst/>
            <a:gdLst/>
            <a:ahLst/>
            <a:cxnLst/>
            <a:rect l="l" t="t" r="r" b="b"/>
            <a:pathLst>
              <a:path w="8317865" h="120000" extrusionOk="0">
                <a:moveTo>
                  <a:pt x="0" y="0"/>
                </a:moveTo>
                <a:lnTo>
                  <a:pt x="8317382" y="0"/>
                </a:lnTo>
              </a:path>
            </a:pathLst>
          </a:custGeom>
          <a:noFill/>
          <a:ln w="9525" cap="flat" cmpd="sng">
            <a:solidFill>
              <a:srgbClr val="C6DF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0" name="Google Shape;460;p38"/>
          <p:cNvGrpSpPr/>
          <p:nvPr/>
        </p:nvGrpSpPr>
        <p:grpSpPr>
          <a:xfrm>
            <a:off x="314322" y="895023"/>
            <a:ext cx="8379719" cy="114953"/>
            <a:chOff x="314322" y="895023"/>
            <a:chExt cx="8379719" cy="114953"/>
          </a:xfrm>
        </p:grpSpPr>
        <p:sp>
          <p:nvSpPr>
            <p:cNvPr id="461" name="Google Shape;461;p38"/>
            <p:cNvSpPr/>
            <p:nvPr/>
          </p:nvSpPr>
          <p:spPr>
            <a:xfrm>
              <a:off x="314322" y="895023"/>
              <a:ext cx="8379719" cy="11495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358000" y="931291"/>
              <a:ext cx="8292465" cy="1905"/>
            </a:xfrm>
            <a:custGeom>
              <a:avLst/>
              <a:gdLst/>
              <a:ahLst/>
              <a:cxnLst/>
              <a:rect l="l" t="t" r="r" b="b"/>
              <a:pathLst>
                <a:path w="8292465" h="1905" extrusionOk="0">
                  <a:moveTo>
                    <a:pt x="0" y="0"/>
                  </a:moveTo>
                  <a:lnTo>
                    <a:pt x="8291969" y="1650"/>
                  </a:lnTo>
                </a:path>
              </a:pathLst>
            </a:custGeom>
            <a:noFill/>
            <a:ln w="25400" cap="flat" cmpd="sng">
              <a:solidFill>
                <a:srgbClr val="C6DF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3" name="Google Shape;463;p38"/>
          <p:cNvGrpSpPr/>
          <p:nvPr/>
        </p:nvGrpSpPr>
        <p:grpSpPr>
          <a:xfrm>
            <a:off x="304800" y="6495288"/>
            <a:ext cx="8398764" cy="134112"/>
            <a:chOff x="304800" y="6495288"/>
            <a:chExt cx="8398764" cy="134112"/>
          </a:xfrm>
        </p:grpSpPr>
        <p:sp>
          <p:nvSpPr>
            <p:cNvPr id="464" name="Google Shape;464;p38"/>
            <p:cNvSpPr/>
            <p:nvPr/>
          </p:nvSpPr>
          <p:spPr>
            <a:xfrm>
              <a:off x="304800" y="6495288"/>
              <a:ext cx="8398764" cy="13411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345300" y="6532176"/>
              <a:ext cx="8317865" cy="0"/>
            </a:xfrm>
            <a:custGeom>
              <a:avLst/>
              <a:gdLst/>
              <a:ahLst/>
              <a:cxnLst/>
              <a:rect l="l" t="t" r="r" b="b"/>
              <a:pathLst>
                <a:path w="8317865" h="120000" extrusionOk="0">
                  <a:moveTo>
                    <a:pt x="0" y="0"/>
                  </a:moveTo>
                  <a:lnTo>
                    <a:pt x="8317369" y="0"/>
                  </a:lnTo>
                </a:path>
              </a:pathLst>
            </a:custGeom>
            <a:noFill/>
            <a:ln w="9525" cap="flat" cmpd="sng">
              <a:solidFill>
                <a:srgbClr val="C6DF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6" name="Google Shape;466;p38"/>
          <p:cNvSpPr txBox="1">
            <a:spLocks noGrp="1"/>
          </p:cNvSpPr>
          <p:nvPr>
            <p:ph type="title"/>
          </p:nvPr>
        </p:nvSpPr>
        <p:spPr>
          <a:xfrm>
            <a:off x="375310" y="220472"/>
            <a:ext cx="736473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SzPts val="1400"/>
              <a:buNone/>
            </a:pPr>
            <a:r>
              <a:rPr lang="en-US"/>
              <a:t>Overall 58 % of the funded companies from 2005 till today are from Bangalore and NCR</a:t>
            </a:r>
            <a:endParaRPr/>
          </a:p>
        </p:txBody>
      </p:sp>
      <p:sp>
        <p:nvSpPr>
          <p:cNvPr id="467" name="Google Shape;467;p38"/>
          <p:cNvSpPr txBox="1"/>
          <p:nvPr/>
        </p:nvSpPr>
        <p:spPr>
          <a:xfrm>
            <a:off x="8851645" y="6669861"/>
            <a:ext cx="64135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4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8"/>
          <p:cNvSpPr/>
          <p:nvPr/>
        </p:nvSpPr>
        <p:spPr>
          <a:xfrm>
            <a:off x="225925" y="1149473"/>
            <a:ext cx="4149478" cy="457009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8"/>
          <p:cNvSpPr txBox="1"/>
          <p:nvPr/>
        </p:nvSpPr>
        <p:spPr>
          <a:xfrm>
            <a:off x="393903" y="1243076"/>
            <a:ext cx="3848735" cy="23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 Investments by companies Location (2005-2012)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38"/>
          <p:cNvGrpSpPr/>
          <p:nvPr/>
        </p:nvGrpSpPr>
        <p:grpSpPr>
          <a:xfrm>
            <a:off x="722376" y="2252472"/>
            <a:ext cx="3455035" cy="2397378"/>
            <a:chOff x="722376" y="2252472"/>
            <a:chExt cx="3455035" cy="2397378"/>
          </a:xfrm>
        </p:grpSpPr>
        <p:sp>
          <p:nvSpPr>
            <p:cNvPr id="471" name="Google Shape;471;p38"/>
            <p:cNvSpPr/>
            <p:nvPr/>
          </p:nvSpPr>
          <p:spPr>
            <a:xfrm>
              <a:off x="722376" y="2545080"/>
              <a:ext cx="3455035" cy="1762125"/>
            </a:xfrm>
            <a:custGeom>
              <a:avLst/>
              <a:gdLst/>
              <a:ahLst/>
              <a:cxnLst/>
              <a:rect l="l" t="t" r="r" b="b"/>
              <a:pathLst>
                <a:path w="3455035" h="1762125" extrusionOk="0">
                  <a:moveTo>
                    <a:pt x="0" y="1761744"/>
                  </a:moveTo>
                  <a:lnTo>
                    <a:pt x="82295" y="1761744"/>
                  </a:lnTo>
                </a:path>
                <a:path w="3455035" h="1762125" extrusionOk="0">
                  <a:moveTo>
                    <a:pt x="411480" y="1761744"/>
                  </a:moveTo>
                  <a:lnTo>
                    <a:pt x="576071" y="1761744"/>
                  </a:lnTo>
                </a:path>
                <a:path w="3455035" h="1762125" extrusionOk="0">
                  <a:moveTo>
                    <a:pt x="905256" y="1761744"/>
                  </a:moveTo>
                  <a:lnTo>
                    <a:pt x="1069848" y="1761744"/>
                  </a:lnTo>
                </a:path>
                <a:path w="3455035" h="1762125" extrusionOk="0">
                  <a:moveTo>
                    <a:pt x="1399032" y="1761744"/>
                  </a:moveTo>
                  <a:lnTo>
                    <a:pt x="1563624" y="1761744"/>
                  </a:lnTo>
                </a:path>
                <a:path w="3455035" h="1762125" extrusionOk="0">
                  <a:moveTo>
                    <a:pt x="1892808" y="1761744"/>
                  </a:moveTo>
                  <a:lnTo>
                    <a:pt x="2057400" y="1761744"/>
                  </a:lnTo>
                </a:path>
                <a:path w="3455035" h="1762125" extrusionOk="0">
                  <a:moveTo>
                    <a:pt x="2386584" y="1761744"/>
                  </a:moveTo>
                  <a:lnTo>
                    <a:pt x="2551176" y="1761744"/>
                  </a:lnTo>
                </a:path>
                <a:path w="3455035" h="1762125" extrusionOk="0">
                  <a:moveTo>
                    <a:pt x="2880360" y="1761744"/>
                  </a:moveTo>
                  <a:lnTo>
                    <a:pt x="3454908" y="1761744"/>
                  </a:lnTo>
                </a:path>
                <a:path w="3455035" h="1762125" extrusionOk="0">
                  <a:moveTo>
                    <a:pt x="0" y="1469136"/>
                  </a:moveTo>
                  <a:lnTo>
                    <a:pt x="82295" y="1469136"/>
                  </a:lnTo>
                </a:path>
                <a:path w="3455035" h="1762125" extrusionOk="0">
                  <a:moveTo>
                    <a:pt x="411480" y="1469136"/>
                  </a:moveTo>
                  <a:lnTo>
                    <a:pt x="576071" y="1469136"/>
                  </a:lnTo>
                </a:path>
                <a:path w="3455035" h="1762125" extrusionOk="0">
                  <a:moveTo>
                    <a:pt x="905256" y="1469136"/>
                  </a:moveTo>
                  <a:lnTo>
                    <a:pt x="1069848" y="1469136"/>
                  </a:lnTo>
                </a:path>
                <a:path w="3455035" h="1762125" extrusionOk="0">
                  <a:moveTo>
                    <a:pt x="1399032" y="1469136"/>
                  </a:moveTo>
                  <a:lnTo>
                    <a:pt x="1563624" y="1469136"/>
                  </a:lnTo>
                </a:path>
                <a:path w="3455035" h="1762125" extrusionOk="0">
                  <a:moveTo>
                    <a:pt x="0" y="1175004"/>
                  </a:moveTo>
                  <a:lnTo>
                    <a:pt x="82295" y="1175004"/>
                  </a:lnTo>
                </a:path>
                <a:path w="3455035" h="1762125" extrusionOk="0">
                  <a:moveTo>
                    <a:pt x="411480" y="1175004"/>
                  </a:moveTo>
                  <a:lnTo>
                    <a:pt x="576071" y="1175004"/>
                  </a:lnTo>
                </a:path>
                <a:path w="3455035" h="1762125" extrusionOk="0">
                  <a:moveTo>
                    <a:pt x="905256" y="1175004"/>
                  </a:moveTo>
                  <a:lnTo>
                    <a:pt x="1069848" y="1175004"/>
                  </a:lnTo>
                </a:path>
                <a:path w="3455035" h="1762125" extrusionOk="0">
                  <a:moveTo>
                    <a:pt x="1399032" y="1175004"/>
                  </a:moveTo>
                  <a:lnTo>
                    <a:pt x="3454908" y="1175004"/>
                  </a:lnTo>
                </a:path>
                <a:path w="3455035" h="1762125" extrusionOk="0">
                  <a:moveTo>
                    <a:pt x="0" y="880872"/>
                  </a:moveTo>
                  <a:lnTo>
                    <a:pt x="82295" y="880872"/>
                  </a:lnTo>
                </a:path>
                <a:path w="3455035" h="1762125" extrusionOk="0">
                  <a:moveTo>
                    <a:pt x="411480" y="880872"/>
                  </a:moveTo>
                  <a:lnTo>
                    <a:pt x="576071" y="880872"/>
                  </a:lnTo>
                </a:path>
                <a:path w="3455035" h="1762125" extrusionOk="0">
                  <a:moveTo>
                    <a:pt x="905256" y="880872"/>
                  </a:moveTo>
                  <a:lnTo>
                    <a:pt x="1069848" y="880872"/>
                  </a:lnTo>
                </a:path>
                <a:path w="3455035" h="1762125" extrusionOk="0">
                  <a:moveTo>
                    <a:pt x="1399032" y="880872"/>
                  </a:moveTo>
                  <a:lnTo>
                    <a:pt x="3454908" y="880872"/>
                  </a:lnTo>
                </a:path>
                <a:path w="3455035" h="1762125" extrusionOk="0">
                  <a:moveTo>
                    <a:pt x="0" y="588264"/>
                  </a:moveTo>
                  <a:lnTo>
                    <a:pt x="82295" y="588264"/>
                  </a:lnTo>
                </a:path>
                <a:path w="3455035" h="1762125" extrusionOk="0">
                  <a:moveTo>
                    <a:pt x="411480" y="588264"/>
                  </a:moveTo>
                  <a:lnTo>
                    <a:pt x="576071" y="588264"/>
                  </a:lnTo>
                </a:path>
                <a:path w="3455035" h="1762125" extrusionOk="0">
                  <a:moveTo>
                    <a:pt x="905256" y="588264"/>
                  </a:moveTo>
                  <a:lnTo>
                    <a:pt x="3454908" y="588264"/>
                  </a:lnTo>
                </a:path>
                <a:path w="3455035" h="1762125" extrusionOk="0">
                  <a:moveTo>
                    <a:pt x="0" y="294132"/>
                  </a:moveTo>
                  <a:lnTo>
                    <a:pt x="82295" y="294132"/>
                  </a:lnTo>
                </a:path>
                <a:path w="3455035" h="1762125" extrusionOk="0">
                  <a:moveTo>
                    <a:pt x="411480" y="294132"/>
                  </a:moveTo>
                  <a:lnTo>
                    <a:pt x="3454908" y="294132"/>
                  </a:lnTo>
                </a:path>
                <a:path w="3455035" h="1762125" extrusionOk="0">
                  <a:moveTo>
                    <a:pt x="0" y="0"/>
                  </a:moveTo>
                  <a:lnTo>
                    <a:pt x="82295" y="0"/>
                  </a:lnTo>
                </a:path>
                <a:path w="3455035" h="1762125" extrusionOk="0">
                  <a:moveTo>
                    <a:pt x="411480" y="0"/>
                  </a:moveTo>
                  <a:lnTo>
                    <a:pt x="3454908" y="0"/>
                  </a:lnTo>
                </a:path>
              </a:pathLst>
            </a:custGeom>
            <a:noFill/>
            <a:ln w="9525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722376" y="2252472"/>
              <a:ext cx="3455035" cy="0"/>
            </a:xfrm>
            <a:custGeom>
              <a:avLst/>
              <a:gdLst/>
              <a:ahLst/>
              <a:cxnLst/>
              <a:rect l="l" t="t" r="r" b="b"/>
              <a:pathLst>
                <a:path w="3455035" h="120000" extrusionOk="0">
                  <a:moveTo>
                    <a:pt x="0" y="0"/>
                  </a:moveTo>
                  <a:lnTo>
                    <a:pt x="3454908" y="0"/>
                  </a:lnTo>
                </a:path>
              </a:pathLst>
            </a:custGeom>
            <a:noFill/>
            <a:ln w="9525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3273552" y="4293107"/>
              <a:ext cx="821690" cy="307975"/>
            </a:xfrm>
            <a:custGeom>
              <a:avLst/>
              <a:gdLst/>
              <a:ahLst/>
              <a:cxnLst/>
              <a:rect l="l" t="t" r="r" b="b"/>
              <a:pathLst>
                <a:path w="821689" h="307975" extrusionOk="0">
                  <a:moveTo>
                    <a:pt x="329184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329184" y="307848"/>
                  </a:lnTo>
                  <a:lnTo>
                    <a:pt x="329184" y="0"/>
                  </a:lnTo>
                  <a:close/>
                </a:path>
                <a:path w="821689" h="307975" extrusionOk="0">
                  <a:moveTo>
                    <a:pt x="821436" y="219456"/>
                  </a:moveTo>
                  <a:lnTo>
                    <a:pt x="493776" y="219456"/>
                  </a:lnTo>
                  <a:lnTo>
                    <a:pt x="493776" y="307848"/>
                  </a:lnTo>
                  <a:lnTo>
                    <a:pt x="821436" y="307848"/>
                  </a:lnTo>
                  <a:lnTo>
                    <a:pt x="821436" y="21945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722376" y="4600955"/>
              <a:ext cx="3455035" cy="48895"/>
            </a:xfrm>
            <a:custGeom>
              <a:avLst/>
              <a:gdLst/>
              <a:ahLst/>
              <a:cxnLst/>
              <a:rect l="l" t="t" r="r" b="b"/>
              <a:pathLst>
                <a:path w="3455035" h="48895" extrusionOk="0">
                  <a:moveTo>
                    <a:pt x="0" y="0"/>
                  </a:moveTo>
                  <a:lnTo>
                    <a:pt x="3454908" y="0"/>
                  </a:lnTo>
                </a:path>
                <a:path w="3455035" h="48895" extrusionOk="0">
                  <a:moveTo>
                    <a:pt x="0" y="0"/>
                  </a:moveTo>
                  <a:lnTo>
                    <a:pt x="0" y="48768"/>
                  </a:lnTo>
                </a:path>
                <a:path w="3455035" h="48895" extrusionOk="0">
                  <a:moveTo>
                    <a:pt x="493776" y="0"/>
                  </a:moveTo>
                  <a:lnTo>
                    <a:pt x="493776" y="48768"/>
                  </a:lnTo>
                </a:path>
                <a:path w="3455035" h="48895" extrusionOk="0">
                  <a:moveTo>
                    <a:pt x="987551" y="0"/>
                  </a:moveTo>
                  <a:lnTo>
                    <a:pt x="987551" y="48768"/>
                  </a:lnTo>
                </a:path>
                <a:path w="3455035" h="48895" extrusionOk="0">
                  <a:moveTo>
                    <a:pt x="1481328" y="0"/>
                  </a:moveTo>
                  <a:lnTo>
                    <a:pt x="1481328" y="48768"/>
                  </a:lnTo>
                </a:path>
                <a:path w="3455035" h="48895" extrusionOk="0">
                  <a:moveTo>
                    <a:pt x="1975104" y="0"/>
                  </a:moveTo>
                  <a:lnTo>
                    <a:pt x="1975104" y="48768"/>
                  </a:lnTo>
                </a:path>
                <a:path w="3455035" h="48895" extrusionOk="0">
                  <a:moveTo>
                    <a:pt x="2468880" y="0"/>
                  </a:moveTo>
                  <a:lnTo>
                    <a:pt x="2468880" y="48768"/>
                  </a:lnTo>
                </a:path>
                <a:path w="3455035" h="48895" extrusionOk="0">
                  <a:moveTo>
                    <a:pt x="2962656" y="0"/>
                  </a:moveTo>
                  <a:lnTo>
                    <a:pt x="2962656" y="48768"/>
                  </a:lnTo>
                </a:path>
                <a:path w="3455035" h="48895" extrusionOk="0">
                  <a:moveTo>
                    <a:pt x="3454908" y="0"/>
                  </a:moveTo>
                  <a:lnTo>
                    <a:pt x="3454908" y="48768"/>
                  </a:lnTo>
                </a:path>
              </a:pathLst>
            </a:custGeom>
            <a:noFill/>
            <a:ln w="9525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5" name="Google Shape;475;p38"/>
          <p:cNvSpPr txBox="1"/>
          <p:nvPr/>
        </p:nvSpPr>
        <p:spPr>
          <a:xfrm>
            <a:off x="804672" y="2414016"/>
            <a:ext cx="329565" cy="21869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524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149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8"/>
          <p:cNvSpPr txBox="1"/>
          <p:nvPr/>
        </p:nvSpPr>
        <p:spPr>
          <a:xfrm>
            <a:off x="1298447" y="2883407"/>
            <a:ext cx="329565" cy="17176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610" marR="0" lvl="0" indent="0" algn="l" rtl="0">
              <a:lnSpc>
                <a:spcPct val="100000"/>
              </a:lnSpc>
              <a:spcBef>
                <a:spcPts val="975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117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8"/>
          <p:cNvSpPr txBox="1"/>
          <p:nvPr/>
        </p:nvSpPr>
        <p:spPr>
          <a:xfrm>
            <a:off x="1792223" y="3323844"/>
            <a:ext cx="329565" cy="12776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953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87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8"/>
          <p:cNvSpPr txBox="1"/>
          <p:nvPr/>
        </p:nvSpPr>
        <p:spPr>
          <a:xfrm>
            <a:off x="2286000" y="3925823"/>
            <a:ext cx="329565" cy="675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9535" marR="0" lvl="0" indent="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46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38"/>
          <p:cNvSpPr txBox="1"/>
          <p:nvPr/>
        </p:nvSpPr>
        <p:spPr>
          <a:xfrm>
            <a:off x="2602483" y="3856990"/>
            <a:ext cx="161671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38"/>
          <p:cNvSpPr txBox="1"/>
          <p:nvPr/>
        </p:nvSpPr>
        <p:spPr>
          <a:xfrm>
            <a:off x="2779776" y="4101084"/>
            <a:ext cx="329565" cy="5003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0" tIns="442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9535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8"/>
          <p:cNvSpPr txBox="1"/>
          <p:nvPr/>
        </p:nvSpPr>
        <p:spPr>
          <a:xfrm>
            <a:off x="3351021" y="4341621"/>
            <a:ext cx="16891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8"/>
          <p:cNvSpPr txBox="1"/>
          <p:nvPr/>
        </p:nvSpPr>
        <p:spPr>
          <a:xfrm>
            <a:off x="3881373" y="4451730"/>
            <a:ext cx="9652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3" name="Google Shape;483;p38"/>
          <p:cNvGrpSpPr/>
          <p:nvPr/>
        </p:nvGrpSpPr>
        <p:grpSpPr>
          <a:xfrm>
            <a:off x="504291" y="1651380"/>
            <a:ext cx="3453156" cy="3618484"/>
            <a:chOff x="504291" y="1651380"/>
            <a:chExt cx="3453156" cy="3618484"/>
          </a:xfrm>
        </p:grpSpPr>
        <p:sp>
          <p:nvSpPr>
            <p:cNvPr id="484" name="Google Shape;484;p38"/>
            <p:cNvSpPr/>
            <p:nvPr/>
          </p:nvSpPr>
          <p:spPr>
            <a:xfrm>
              <a:off x="504291" y="4765801"/>
              <a:ext cx="487946" cy="46481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1254607" y="4750307"/>
              <a:ext cx="238023" cy="22478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1566036" y="4736464"/>
              <a:ext cx="909827" cy="53340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2574416" y="4738370"/>
              <a:ext cx="395350" cy="397891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3192271" y="4764532"/>
              <a:ext cx="269240" cy="247650"/>
            </a:xfrm>
            <a:custGeom>
              <a:avLst/>
              <a:gdLst/>
              <a:ahLst/>
              <a:cxnLst/>
              <a:rect l="l" t="t" r="r" b="b"/>
              <a:pathLst>
                <a:path w="269239" h="247650" extrusionOk="0">
                  <a:moveTo>
                    <a:pt x="48894" y="151130"/>
                  </a:moveTo>
                  <a:lnTo>
                    <a:pt x="34162" y="151130"/>
                  </a:lnTo>
                  <a:lnTo>
                    <a:pt x="31114" y="152400"/>
                  </a:lnTo>
                  <a:lnTo>
                    <a:pt x="1650" y="177800"/>
                  </a:lnTo>
                  <a:lnTo>
                    <a:pt x="761" y="177800"/>
                  </a:lnTo>
                  <a:lnTo>
                    <a:pt x="253" y="179070"/>
                  </a:lnTo>
                  <a:lnTo>
                    <a:pt x="0" y="181610"/>
                  </a:lnTo>
                  <a:lnTo>
                    <a:pt x="634" y="182880"/>
                  </a:lnTo>
                  <a:lnTo>
                    <a:pt x="65404" y="247650"/>
                  </a:lnTo>
                  <a:lnTo>
                    <a:pt x="68072" y="247650"/>
                  </a:lnTo>
                  <a:lnTo>
                    <a:pt x="69341" y="246380"/>
                  </a:lnTo>
                  <a:lnTo>
                    <a:pt x="70230" y="246380"/>
                  </a:lnTo>
                  <a:lnTo>
                    <a:pt x="70992" y="245110"/>
                  </a:lnTo>
                  <a:lnTo>
                    <a:pt x="72643" y="242570"/>
                  </a:lnTo>
                  <a:lnTo>
                    <a:pt x="73151" y="242570"/>
                  </a:lnTo>
                  <a:lnTo>
                    <a:pt x="73532" y="241300"/>
                  </a:lnTo>
                  <a:lnTo>
                    <a:pt x="74167" y="241300"/>
                  </a:lnTo>
                  <a:lnTo>
                    <a:pt x="74422" y="240030"/>
                  </a:lnTo>
                  <a:lnTo>
                    <a:pt x="74294" y="238760"/>
                  </a:lnTo>
                  <a:lnTo>
                    <a:pt x="49402" y="214630"/>
                  </a:lnTo>
                  <a:lnTo>
                    <a:pt x="56565" y="207010"/>
                  </a:lnTo>
                  <a:lnTo>
                    <a:pt x="41909" y="207010"/>
                  </a:lnTo>
                  <a:lnTo>
                    <a:pt x="14604" y="179070"/>
                  </a:lnTo>
                  <a:lnTo>
                    <a:pt x="24510" y="168910"/>
                  </a:lnTo>
                  <a:lnTo>
                    <a:pt x="26288" y="167640"/>
                  </a:lnTo>
                  <a:lnTo>
                    <a:pt x="28193" y="166370"/>
                  </a:lnTo>
                  <a:lnTo>
                    <a:pt x="29971" y="165100"/>
                  </a:lnTo>
                  <a:lnTo>
                    <a:pt x="32130" y="163830"/>
                  </a:lnTo>
                  <a:lnTo>
                    <a:pt x="34670" y="163830"/>
                  </a:lnTo>
                  <a:lnTo>
                    <a:pt x="37083" y="162560"/>
                  </a:lnTo>
                  <a:lnTo>
                    <a:pt x="63245" y="162560"/>
                  </a:lnTo>
                  <a:lnTo>
                    <a:pt x="59943" y="158750"/>
                  </a:lnTo>
                  <a:lnTo>
                    <a:pt x="57276" y="156210"/>
                  </a:lnTo>
                  <a:lnTo>
                    <a:pt x="54609" y="154940"/>
                  </a:lnTo>
                  <a:lnTo>
                    <a:pt x="51815" y="152400"/>
                  </a:lnTo>
                  <a:lnTo>
                    <a:pt x="48894" y="151130"/>
                  </a:lnTo>
                  <a:close/>
                </a:path>
                <a:path w="269239" h="247650" extrusionOk="0">
                  <a:moveTo>
                    <a:pt x="63245" y="162560"/>
                  </a:moveTo>
                  <a:lnTo>
                    <a:pt x="39750" y="162560"/>
                  </a:lnTo>
                  <a:lnTo>
                    <a:pt x="42544" y="163830"/>
                  </a:lnTo>
                  <a:lnTo>
                    <a:pt x="48386" y="166370"/>
                  </a:lnTo>
                  <a:lnTo>
                    <a:pt x="51053" y="168910"/>
                  </a:lnTo>
                  <a:lnTo>
                    <a:pt x="53085" y="171450"/>
                  </a:lnTo>
                  <a:lnTo>
                    <a:pt x="54736" y="173990"/>
                  </a:lnTo>
                  <a:lnTo>
                    <a:pt x="55752" y="176530"/>
                  </a:lnTo>
                  <a:lnTo>
                    <a:pt x="56895" y="177800"/>
                  </a:lnTo>
                  <a:lnTo>
                    <a:pt x="57530" y="180340"/>
                  </a:lnTo>
                  <a:lnTo>
                    <a:pt x="57530" y="185420"/>
                  </a:lnTo>
                  <a:lnTo>
                    <a:pt x="57022" y="187960"/>
                  </a:lnTo>
                  <a:lnTo>
                    <a:pt x="54736" y="193040"/>
                  </a:lnTo>
                  <a:lnTo>
                    <a:pt x="52831" y="195580"/>
                  </a:lnTo>
                  <a:lnTo>
                    <a:pt x="50164" y="198120"/>
                  </a:lnTo>
                  <a:lnTo>
                    <a:pt x="41909" y="207010"/>
                  </a:lnTo>
                  <a:lnTo>
                    <a:pt x="56565" y="207010"/>
                  </a:lnTo>
                  <a:lnTo>
                    <a:pt x="61340" y="201930"/>
                  </a:lnTo>
                  <a:lnTo>
                    <a:pt x="69723" y="177800"/>
                  </a:lnTo>
                  <a:lnTo>
                    <a:pt x="69087" y="173990"/>
                  </a:lnTo>
                  <a:lnTo>
                    <a:pt x="65786" y="166370"/>
                  </a:lnTo>
                  <a:lnTo>
                    <a:pt x="63245" y="162560"/>
                  </a:lnTo>
                  <a:close/>
                </a:path>
                <a:path w="269239" h="247650" extrusionOk="0">
                  <a:moveTo>
                    <a:pt x="80517" y="135890"/>
                  </a:moveTo>
                  <a:lnTo>
                    <a:pt x="79375" y="135890"/>
                  </a:lnTo>
                  <a:lnTo>
                    <a:pt x="78358" y="137160"/>
                  </a:lnTo>
                  <a:lnTo>
                    <a:pt x="77850" y="137160"/>
                  </a:lnTo>
                  <a:lnTo>
                    <a:pt x="76580" y="138430"/>
                  </a:lnTo>
                  <a:lnTo>
                    <a:pt x="73532" y="140970"/>
                  </a:lnTo>
                  <a:lnTo>
                    <a:pt x="72136" y="143510"/>
                  </a:lnTo>
                  <a:lnTo>
                    <a:pt x="71754" y="143510"/>
                  </a:lnTo>
                  <a:lnTo>
                    <a:pt x="71754" y="144780"/>
                  </a:lnTo>
                  <a:lnTo>
                    <a:pt x="72008" y="144780"/>
                  </a:lnTo>
                  <a:lnTo>
                    <a:pt x="101091" y="173990"/>
                  </a:lnTo>
                  <a:lnTo>
                    <a:pt x="104520" y="177800"/>
                  </a:lnTo>
                  <a:lnTo>
                    <a:pt x="107695" y="180340"/>
                  </a:lnTo>
                  <a:lnTo>
                    <a:pt x="110616" y="182880"/>
                  </a:lnTo>
                  <a:lnTo>
                    <a:pt x="116712" y="185420"/>
                  </a:lnTo>
                  <a:lnTo>
                    <a:pt x="126111" y="185420"/>
                  </a:lnTo>
                  <a:lnTo>
                    <a:pt x="129412" y="184150"/>
                  </a:lnTo>
                  <a:lnTo>
                    <a:pt x="132587" y="184150"/>
                  </a:lnTo>
                  <a:lnTo>
                    <a:pt x="135762" y="181610"/>
                  </a:lnTo>
                  <a:lnTo>
                    <a:pt x="141604" y="175260"/>
                  </a:lnTo>
                  <a:lnTo>
                    <a:pt x="143637" y="172720"/>
                  </a:lnTo>
                  <a:lnTo>
                    <a:pt x="120014" y="172720"/>
                  </a:lnTo>
                  <a:lnTo>
                    <a:pt x="117982" y="171450"/>
                  </a:lnTo>
                  <a:lnTo>
                    <a:pt x="115824" y="170180"/>
                  </a:lnTo>
                  <a:lnTo>
                    <a:pt x="113791" y="168910"/>
                  </a:lnTo>
                  <a:lnTo>
                    <a:pt x="111378" y="167640"/>
                  </a:lnTo>
                  <a:lnTo>
                    <a:pt x="108585" y="165100"/>
                  </a:lnTo>
                  <a:lnTo>
                    <a:pt x="80772" y="137160"/>
                  </a:lnTo>
                  <a:lnTo>
                    <a:pt x="80517" y="135890"/>
                  </a:lnTo>
                  <a:close/>
                </a:path>
                <a:path w="269239" h="247650" extrusionOk="0">
                  <a:moveTo>
                    <a:pt x="112902" y="104140"/>
                  </a:moveTo>
                  <a:lnTo>
                    <a:pt x="110998" y="104140"/>
                  </a:lnTo>
                  <a:lnTo>
                    <a:pt x="109981" y="105410"/>
                  </a:lnTo>
                  <a:lnTo>
                    <a:pt x="108712" y="105410"/>
                  </a:lnTo>
                  <a:lnTo>
                    <a:pt x="105537" y="109220"/>
                  </a:lnTo>
                  <a:lnTo>
                    <a:pt x="104648" y="110490"/>
                  </a:lnTo>
                  <a:lnTo>
                    <a:pt x="104266" y="110490"/>
                  </a:lnTo>
                  <a:lnTo>
                    <a:pt x="104012" y="111760"/>
                  </a:lnTo>
                  <a:lnTo>
                    <a:pt x="103758" y="111760"/>
                  </a:lnTo>
                  <a:lnTo>
                    <a:pt x="103886" y="113030"/>
                  </a:lnTo>
                  <a:lnTo>
                    <a:pt x="104139" y="113030"/>
                  </a:lnTo>
                  <a:lnTo>
                    <a:pt x="137540" y="146050"/>
                  </a:lnTo>
                  <a:lnTo>
                    <a:pt x="137947" y="151130"/>
                  </a:lnTo>
                  <a:lnTo>
                    <a:pt x="138049" y="156210"/>
                  </a:lnTo>
                  <a:lnTo>
                    <a:pt x="136778" y="163830"/>
                  </a:lnTo>
                  <a:lnTo>
                    <a:pt x="135381" y="166370"/>
                  </a:lnTo>
                  <a:lnTo>
                    <a:pt x="131572" y="170180"/>
                  </a:lnTo>
                  <a:lnTo>
                    <a:pt x="129793" y="171450"/>
                  </a:lnTo>
                  <a:lnTo>
                    <a:pt x="125983" y="172720"/>
                  </a:lnTo>
                  <a:lnTo>
                    <a:pt x="143637" y="172720"/>
                  </a:lnTo>
                  <a:lnTo>
                    <a:pt x="144906" y="168910"/>
                  </a:lnTo>
                  <a:lnTo>
                    <a:pt x="146176" y="163830"/>
                  </a:lnTo>
                  <a:lnTo>
                    <a:pt x="146558" y="160020"/>
                  </a:lnTo>
                  <a:lnTo>
                    <a:pt x="146494" y="156210"/>
                  </a:lnTo>
                  <a:lnTo>
                    <a:pt x="146303" y="153670"/>
                  </a:lnTo>
                  <a:lnTo>
                    <a:pt x="161036" y="153670"/>
                  </a:lnTo>
                  <a:lnTo>
                    <a:pt x="161036" y="152400"/>
                  </a:lnTo>
                  <a:lnTo>
                    <a:pt x="160527" y="152400"/>
                  </a:lnTo>
                  <a:lnTo>
                    <a:pt x="113156" y="105410"/>
                  </a:lnTo>
                  <a:lnTo>
                    <a:pt x="112902" y="104140"/>
                  </a:lnTo>
                  <a:close/>
                </a:path>
                <a:path w="269239" h="247650" extrusionOk="0">
                  <a:moveTo>
                    <a:pt x="160908" y="153670"/>
                  </a:moveTo>
                  <a:lnTo>
                    <a:pt x="146303" y="153670"/>
                  </a:lnTo>
                  <a:lnTo>
                    <a:pt x="152907" y="160020"/>
                  </a:lnTo>
                  <a:lnTo>
                    <a:pt x="156082" y="160020"/>
                  </a:lnTo>
                  <a:lnTo>
                    <a:pt x="156717" y="158750"/>
                  </a:lnTo>
                  <a:lnTo>
                    <a:pt x="157352" y="158750"/>
                  </a:lnTo>
                  <a:lnTo>
                    <a:pt x="158241" y="157480"/>
                  </a:lnTo>
                  <a:lnTo>
                    <a:pt x="158876" y="157480"/>
                  </a:lnTo>
                  <a:lnTo>
                    <a:pt x="159512" y="156210"/>
                  </a:lnTo>
                  <a:lnTo>
                    <a:pt x="159892" y="156210"/>
                  </a:lnTo>
                  <a:lnTo>
                    <a:pt x="160400" y="154940"/>
                  </a:lnTo>
                  <a:lnTo>
                    <a:pt x="160654" y="154940"/>
                  </a:lnTo>
                  <a:lnTo>
                    <a:pt x="160908" y="153670"/>
                  </a:lnTo>
                  <a:close/>
                </a:path>
                <a:path w="269239" h="247650" extrusionOk="0">
                  <a:moveTo>
                    <a:pt x="40131" y="149860"/>
                  </a:moveTo>
                  <a:lnTo>
                    <a:pt x="37210" y="151130"/>
                  </a:lnTo>
                  <a:lnTo>
                    <a:pt x="43052" y="151130"/>
                  </a:lnTo>
                  <a:lnTo>
                    <a:pt x="40131" y="149860"/>
                  </a:lnTo>
                  <a:close/>
                </a:path>
                <a:path w="269239" h="247650" extrusionOk="0">
                  <a:moveTo>
                    <a:pt x="136143" y="81280"/>
                  </a:moveTo>
                  <a:lnTo>
                    <a:pt x="133476" y="81280"/>
                  </a:lnTo>
                  <a:lnTo>
                    <a:pt x="132333" y="82550"/>
                  </a:lnTo>
                  <a:lnTo>
                    <a:pt x="130175" y="83820"/>
                  </a:lnTo>
                  <a:lnTo>
                    <a:pt x="129539" y="85090"/>
                  </a:lnTo>
                  <a:lnTo>
                    <a:pt x="129031" y="86360"/>
                  </a:lnTo>
                  <a:lnTo>
                    <a:pt x="128269" y="86360"/>
                  </a:lnTo>
                  <a:lnTo>
                    <a:pt x="128015" y="87630"/>
                  </a:lnTo>
                  <a:lnTo>
                    <a:pt x="128015" y="88900"/>
                  </a:lnTo>
                  <a:lnTo>
                    <a:pt x="128650" y="88900"/>
                  </a:lnTo>
                  <a:lnTo>
                    <a:pt x="176275" y="137160"/>
                  </a:lnTo>
                  <a:lnTo>
                    <a:pt x="178562" y="137160"/>
                  </a:lnTo>
                  <a:lnTo>
                    <a:pt x="179704" y="135890"/>
                  </a:lnTo>
                  <a:lnTo>
                    <a:pt x="180339" y="135890"/>
                  </a:lnTo>
                  <a:lnTo>
                    <a:pt x="183514" y="132080"/>
                  </a:lnTo>
                  <a:lnTo>
                    <a:pt x="184023" y="132080"/>
                  </a:lnTo>
                  <a:lnTo>
                    <a:pt x="184403" y="130810"/>
                  </a:lnTo>
                  <a:lnTo>
                    <a:pt x="184785" y="130810"/>
                  </a:lnTo>
                  <a:lnTo>
                    <a:pt x="184912" y="129540"/>
                  </a:lnTo>
                  <a:lnTo>
                    <a:pt x="185165" y="129540"/>
                  </a:lnTo>
                  <a:lnTo>
                    <a:pt x="185165" y="128270"/>
                  </a:lnTo>
                  <a:lnTo>
                    <a:pt x="184657" y="128270"/>
                  </a:lnTo>
                  <a:lnTo>
                    <a:pt x="151511" y="95250"/>
                  </a:lnTo>
                  <a:lnTo>
                    <a:pt x="151002" y="88900"/>
                  </a:lnTo>
                  <a:lnTo>
                    <a:pt x="151002" y="87630"/>
                  </a:lnTo>
                  <a:lnTo>
                    <a:pt x="142748" y="87630"/>
                  </a:lnTo>
                  <a:lnTo>
                    <a:pt x="136143" y="81280"/>
                  </a:lnTo>
                  <a:close/>
                </a:path>
                <a:path w="269239" h="247650" extrusionOk="0">
                  <a:moveTo>
                    <a:pt x="189692" y="68580"/>
                  </a:moveTo>
                  <a:lnTo>
                    <a:pt x="169037" y="68580"/>
                  </a:lnTo>
                  <a:lnTo>
                    <a:pt x="171068" y="69850"/>
                  </a:lnTo>
                  <a:lnTo>
                    <a:pt x="173227" y="71120"/>
                  </a:lnTo>
                  <a:lnTo>
                    <a:pt x="175260" y="72390"/>
                  </a:lnTo>
                  <a:lnTo>
                    <a:pt x="177673" y="73660"/>
                  </a:lnTo>
                  <a:lnTo>
                    <a:pt x="180339" y="76200"/>
                  </a:lnTo>
                  <a:lnTo>
                    <a:pt x="208025" y="104140"/>
                  </a:lnTo>
                  <a:lnTo>
                    <a:pt x="208406" y="105410"/>
                  </a:lnTo>
                  <a:lnTo>
                    <a:pt x="210185" y="105410"/>
                  </a:lnTo>
                  <a:lnTo>
                    <a:pt x="210565" y="104140"/>
                  </a:lnTo>
                  <a:lnTo>
                    <a:pt x="211200" y="104140"/>
                  </a:lnTo>
                  <a:lnTo>
                    <a:pt x="212470" y="102870"/>
                  </a:lnTo>
                  <a:lnTo>
                    <a:pt x="213232" y="102870"/>
                  </a:lnTo>
                  <a:lnTo>
                    <a:pt x="214122" y="101600"/>
                  </a:lnTo>
                  <a:lnTo>
                    <a:pt x="216915" y="99060"/>
                  </a:lnTo>
                  <a:lnTo>
                    <a:pt x="217042" y="97790"/>
                  </a:lnTo>
                  <a:lnTo>
                    <a:pt x="217297" y="97790"/>
                  </a:lnTo>
                  <a:lnTo>
                    <a:pt x="217297" y="96520"/>
                  </a:lnTo>
                  <a:lnTo>
                    <a:pt x="217042" y="96520"/>
                  </a:lnTo>
                  <a:lnTo>
                    <a:pt x="216788" y="95250"/>
                  </a:lnTo>
                  <a:lnTo>
                    <a:pt x="189692" y="68580"/>
                  </a:lnTo>
                  <a:close/>
                </a:path>
                <a:path w="269239" h="247650" extrusionOk="0">
                  <a:moveTo>
                    <a:pt x="172338" y="55880"/>
                  </a:moveTo>
                  <a:lnTo>
                    <a:pt x="162940" y="55880"/>
                  </a:lnTo>
                  <a:lnTo>
                    <a:pt x="159638" y="57150"/>
                  </a:lnTo>
                  <a:lnTo>
                    <a:pt x="156463" y="57150"/>
                  </a:lnTo>
                  <a:lnTo>
                    <a:pt x="153288" y="59690"/>
                  </a:lnTo>
                  <a:lnTo>
                    <a:pt x="150113" y="63500"/>
                  </a:lnTo>
                  <a:lnTo>
                    <a:pt x="147319" y="66040"/>
                  </a:lnTo>
                  <a:lnTo>
                    <a:pt x="145414" y="68580"/>
                  </a:lnTo>
                  <a:lnTo>
                    <a:pt x="142875" y="77470"/>
                  </a:lnTo>
                  <a:lnTo>
                    <a:pt x="142493" y="81280"/>
                  </a:lnTo>
                  <a:lnTo>
                    <a:pt x="142462" y="83820"/>
                  </a:lnTo>
                  <a:lnTo>
                    <a:pt x="142748" y="87630"/>
                  </a:lnTo>
                  <a:lnTo>
                    <a:pt x="151002" y="87630"/>
                  </a:lnTo>
                  <a:lnTo>
                    <a:pt x="151002" y="85090"/>
                  </a:lnTo>
                  <a:lnTo>
                    <a:pt x="152273" y="77470"/>
                  </a:lnTo>
                  <a:lnTo>
                    <a:pt x="153669" y="74930"/>
                  </a:lnTo>
                  <a:lnTo>
                    <a:pt x="157479" y="71120"/>
                  </a:lnTo>
                  <a:lnTo>
                    <a:pt x="159257" y="69850"/>
                  </a:lnTo>
                  <a:lnTo>
                    <a:pt x="163067" y="68580"/>
                  </a:lnTo>
                  <a:lnTo>
                    <a:pt x="189692" y="68580"/>
                  </a:lnTo>
                  <a:lnTo>
                    <a:pt x="184530" y="63500"/>
                  </a:lnTo>
                  <a:lnTo>
                    <a:pt x="181355" y="60960"/>
                  </a:lnTo>
                  <a:lnTo>
                    <a:pt x="178307" y="59690"/>
                  </a:lnTo>
                  <a:lnTo>
                    <a:pt x="175387" y="57150"/>
                  </a:lnTo>
                  <a:lnTo>
                    <a:pt x="172338" y="55880"/>
                  </a:lnTo>
                  <a:close/>
                </a:path>
                <a:path w="269239" h="247650" extrusionOk="0">
                  <a:moveTo>
                    <a:pt x="221741" y="0"/>
                  </a:moveTo>
                  <a:lnTo>
                    <a:pt x="218058" y="1270"/>
                  </a:lnTo>
                  <a:lnTo>
                    <a:pt x="210438" y="3810"/>
                  </a:lnTo>
                  <a:lnTo>
                    <a:pt x="206628" y="6350"/>
                  </a:lnTo>
                  <a:lnTo>
                    <a:pt x="193039" y="29210"/>
                  </a:lnTo>
                  <a:lnTo>
                    <a:pt x="193293" y="34290"/>
                  </a:lnTo>
                  <a:lnTo>
                    <a:pt x="202437" y="54610"/>
                  </a:lnTo>
                  <a:lnTo>
                    <a:pt x="206501" y="59690"/>
                  </a:lnTo>
                  <a:lnTo>
                    <a:pt x="210692" y="63500"/>
                  </a:lnTo>
                  <a:lnTo>
                    <a:pt x="215011" y="67310"/>
                  </a:lnTo>
                  <a:lnTo>
                    <a:pt x="219201" y="68580"/>
                  </a:lnTo>
                  <a:lnTo>
                    <a:pt x="223519" y="71120"/>
                  </a:lnTo>
                  <a:lnTo>
                    <a:pt x="227711" y="72390"/>
                  </a:lnTo>
                  <a:lnTo>
                    <a:pt x="235965" y="72390"/>
                  </a:lnTo>
                  <a:lnTo>
                    <a:pt x="244093" y="69850"/>
                  </a:lnTo>
                  <a:lnTo>
                    <a:pt x="248030" y="68580"/>
                  </a:lnTo>
                  <a:lnTo>
                    <a:pt x="255904" y="60960"/>
                  </a:lnTo>
                  <a:lnTo>
                    <a:pt x="230250" y="60960"/>
                  </a:lnTo>
                  <a:lnTo>
                    <a:pt x="227456" y="59690"/>
                  </a:lnTo>
                  <a:lnTo>
                    <a:pt x="224916" y="58420"/>
                  </a:lnTo>
                  <a:lnTo>
                    <a:pt x="222250" y="57150"/>
                  </a:lnTo>
                  <a:lnTo>
                    <a:pt x="216915" y="52070"/>
                  </a:lnTo>
                  <a:lnTo>
                    <a:pt x="223095" y="45720"/>
                  </a:lnTo>
                  <a:lnTo>
                    <a:pt x="210565" y="45720"/>
                  </a:lnTo>
                  <a:lnTo>
                    <a:pt x="208787" y="43180"/>
                  </a:lnTo>
                  <a:lnTo>
                    <a:pt x="207263" y="40640"/>
                  </a:lnTo>
                  <a:lnTo>
                    <a:pt x="206120" y="39370"/>
                  </a:lnTo>
                  <a:lnTo>
                    <a:pt x="204850" y="36830"/>
                  </a:lnTo>
                  <a:lnTo>
                    <a:pt x="204215" y="34290"/>
                  </a:lnTo>
                  <a:lnTo>
                    <a:pt x="203707" y="29210"/>
                  </a:lnTo>
                  <a:lnTo>
                    <a:pt x="203962" y="26670"/>
                  </a:lnTo>
                  <a:lnTo>
                    <a:pt x="204850" y="24130"/>
                  </a:lnTo>
                  <a:lnTo>
                    <a:pt x="205612" y="21590"/>
                  </a:lnTo>
                  <a:lnTo>
                    <a:pt x="207137" y="19050"/>
                  </a:lnTo>
                  <a:lnTo>
                    <a:pt x="213487" y="12700"/>
                  </a:lnTo>
                  <a:lnTo>
                    <a:pt x="217931" y="11430"/>
                  </a:lnTo>
                  <a:lnTo>
                    <a:pt x="246125" y="11430"/>
                  </a:lnTo>
                  <a:lnTo>
                    <a:pt x="243077" y="8890"/>
                  </a:lnTo>
                  <a:lnTo>
                    <a:pt x="239775" y="6350"/>
                  </a:lnTo>
                  <a:lnTo>
                    <a:pt x="236347" y="3810"/>
                  </a:lnTo>
                  <a:lnTo>
                    <a:pt x="229235" y="1270"/>
                  </a:lnTo>
                  <a:lnTo>
                    <a:pt x="221741" y="0"/>
                  </a:lnTo>
                  <a:close/>
                </a:path>
                <a:path w="269239" h="247650" extrusionOk="0">
                  <a:moveTo>
                    <a:pt x="264922" y="34290"/>
                  </a:moveTo>
                  <a:lnTo>
                    <a:pt x="261365" y="34290"/>
                  </a:lnTo>
                  <a:lnTo>
                    <a:pt x="260857" y="35560"/>
                  </a:lnTo>
                  <a:lnTo>
                    <a:pt x="260476" y="36830"/>
                  </a:lnTo>
                  <a:lnTo>
                    <a:pt x="259968" y="38100"/>
                  </a:lnTo>
                  <a:lnTo>
                    <a:pt x="259333" y="39370"/>
                  </a:lnTo>
                  <a:lnTo>
                    <a:pt x="258444" y="40640"/>
                  </a:lnTo>
                  <a:lnTo>
                    <a:pt x="257682" y="43180"/>
                  </a:lnTo>
                  <a:lnTo>
                    <a:pt x="256539" y="44450"/>
                  </a:lnTo>
                  <a:lnTo>
                    <a:pt x="253745" y="49530"/>
                  </a:lnTo>
                  <a:lnTo>
                    <a:pt x="251967" y="50800"/>
                  </a:lnTo>
                  <a:lnTo>
                    <a:pt x="249681" y="53340"/>
                  </a:lnTo>
                  <a:lnTo>
                    <a:pt x="246761" y="55880"/>
                  </a:lnTo>
                  <a:lnTo>
                    <a:pt x="243966" y="58420"/>
                  </a:lnTo>
                  <a:lnTo>
                    <a:pt x="241173" y="59690"/>
                  </a:lnTo>
                  <a:lnTo>
                    <a:pt x="238505" y="60960"/>
                  </a:lnTo>
                  <a:lnTo>
                    <a:pt x="255904" y="60960"/>
                  </a:lnTo>
                  <a:lnTo>
                    <a:pt x="258190" y="58420"/>
                  </a:lnTo>
                  <a:lnTo>
                    <a:pt x="260095" y="57150"/>
                  </a:lnTo>
                  <a:lnTo>
                    <a:pt x="263398" y="52070"/>
                  </a:lnTo>
                  <a:lnTo>
                    <a:pt x="264794" y="49530"/>
                  </a:lnTo>
                  <a:lnTo>
                    <a:pt x="265811" y="48260"/>
                  </a:lnTo>
                  <a:lnTo>
                    <a:pt x="266953" y="45720"/>
                  </a:lnTo>
                  <a:lnTo>
                    <a:pt x="267715" y="44450"/>
                  </a:lnTo>
                  <a:lnTo>
                    <a:pt x="268731" y="41910"/>
                  </a:lnTo>
                  <a:lnTo>
                    <a:pt x="268986" y="40640"/>
                  </a:lnTo>
                  <a:lnTo>
                    <a:pt x="268986" y="39370"/>
                  </a:lnTo>
                  <a:lnTo>
                    <a:pt x="268858" y="39370"/>
                  </a:lnTo>
                  <a:lnTo>
                    <a:pt x="268604" y="38100"/>
                  </a:lnTo>
                  <a:lnTo>
                    <a:pt x="268224" y="38100"/>
                  </a:lnTo>
                  <a:lnTo>
                    <a:pt x="267715" y="36830"/>
                  </a:lnTo>
                  <a:lnTo>
                    <a:pt x="266953" y="36830"/>
                  </a:lnTo>
                  <a:lnTo>
                    <a:pt x="265938" y="35560"/>
                  </a:lnTo>
                  <a:lnTo>
                    <a:pt x="265302" y="35560"/>
                  </a:lnTo>
                  <a:lnTo>
                    <a:pt x="264922" y="34290"/>
                  </a:lnTo>
                  <a:close/>
                </a:path>
                <a:path w="269239" h="247650" extrusionOk="0">
                  <a:moveTo>
                    <a:pt x="246125" y="11430"/>
                  </a:moveTo>
                  <a:lnTo>
                    <a:pt x="222630" y="11430"/>
                  </a:lnTo>
                  <a:lnTo>
                    <a:pt x="227456" y="12700"/>
                  </a:lnTo>
                  <a:lnTo>
                    <a:pt x="232028" y="15240"/>
                  </a:lnTo>
                  <a:lnTo>
                    <a:pt x="236474" y="19050"/>
                  </a:lnTo>
                  <a:lnTo>
                    <a:pt x="210565" y="45720"/>
                  </a:lnTo>
                  <a:lnTo>
                    <a:pt x="223095" y="45720"/>
                  </a:lnTo>
                  <a:lnTo>
                    <a:pt x="249047" y="19050"/>
                  </a:lnTo>
                  <a:lnTo>
                    <a:pt x="249554" y="19050"/>
                  </a:lnTo>
                  <a:lnTo>
                    <a:pt x="249808" y="16510"/>
                  </a:lnTo>
                  <a:lnTo>
                    <a:pt x="249174" y="15240"/>
                  </a:lnTo>
                  <a:lnTo>
                    <a:pt x="247776" y="12700"/>
                  </a:lnTo>
                  <a:lnTo>
                    <a:pt x="246125" y="11430"/>
                  </a:lnTo>
                  <a:close/>
                </a:path>
                <a:path w="269239" h="247650" extrusionOk="0">
                  <a:moveTo>
                    <a:pt x="263270" y="33020"/>
                  </a:moveTo>
                  <a:lnTo>
                    <a:pt x="262889" y="33020"/>
                  </a:lnTo>
                  <a:lnTo>
                    <a:pt x="262636" y="34290"/>
                  </a:lnTo>
                  <a:lnTo>
                    <a:pt x="263651" y="34290"/>
                  </a:lnTo>
                  <a:lnTo>
                    <a:pt x="263270" y="330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3581400" y="4765039"/>
              <a:ext cx="376047" cy="350519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723328" y="1651380"/>
              <a:ext cx="1474470" cy="2961640"/>
            </a:xfrm>
            <a:custGeom>
              <a:avLst/>
              <a:gdLst/>
              <a:ahLst/>
              <a:cxnLst/>
              <a:rect l="l" t="t" r="r" b="b"/>
              <a:pathLst>
                <a:path w="1474470" h="2961640" extrusionOk="0">
                  <a:moveTo>
                    <a:pt x="0" y="245618"/>
                  </a:moveTo>
                  <a:lnTo>
                    <a:pt x="4991" y="196121"/>
                  </a:lnTo>
                  <a:lnTo>
                    <a:pt x="19306" y="150018"/>
                  </a:lnTo>
                  <a:lnTo>
                    <a:pt x="41957" y="108297"/>
                  </a:lnTo>
                  <a:lnTo>
                    <a:pt x="71956" y="71945"/>
                  </a:lnTo>
                  <a:lnTo>
                    <a:pt x="108315" y="41951"/>
                  </a:lnTo>
                  <a:lnTo>
                    <a:pt x="150045" y="19303"/>
                  </a:lnTo>
                  <a:lnTo>
                    <a:pt x="196159" y="4990"/>
                  </a:lnTo>
                  <a:lnTo>
                    <a:pt x="245668" y="0"/>
                  </a:lnTo>
                  <a:lnTo>
                    <a:pt x="1228280" y="0"/>
                  </a:lnTo>
                  <a:lnTo>
                    <a:pt x="1277776" y="4990"/>
                  </a:lnTo>
                  <a:lnTo>
                    <a:pt x="1323879" y="19304"/>
                  </a:lnTo>
                  <a:lnTo>
                    <a:pt x="1365601" y="41951"/>
                  </a:lnTo>
                  <a:lnTo>
                    <a:pt x="1401953" y="71945"/>
                  </a:lnTo>
                  <a:lnTo>
                    <a:pt x="1431946" y="108297"/>
                  </a:lnTo>
                  <a:lnTo>
                    <a:pt x="1454594" y="150018"/>
                  </a:lnTo>
                  <a:lnTo>
                    <a:pt x="1468907" y="196121"/>
                  </a:lnTo>
                  <a:lnTo>
                    <a:pt x="1473898" y="245618"/>
                  </a:lnTo>
                  <a:lnTo>
                    <a:pt x="1473898" y="2715895"/>
                  </a:lnTo>
                  <a:lnTo>
                    <a:pt x="1468907" y="2765391"/>
                  </a:lnTo>
                  <a:lnTo>
                    <a:pt x="1454594" y="2811494"/>
                  </a:lnTo>
                  <a:lnTo>
                    <a:pt x="1431946" y="2853215"/>
                  </a:lnTo>
                  <a:lnTo>
                    <a:pt x="1401953" y="2889567"/>
                  </a:lnTo>
                  <a:lnTo>
                    <a:pt x="1365601" y="2919561"/>
                  </a:lnTo>
                  <a:lnTo>
                    <a:pt x="1323879" y="2942209"/>
                  </a:lnTo>
                  <a:lnTo>
                    <a:pt x="1277776" y="2956522"/>
                  </a:lnTo>
                  <a:lnTo>
                    <a:pt x="1228280" y="2961513"/>
                  </a:lnTo>
                  <a:lnTo>
                    <a:pt x="245668" y="2961513"/>
                  </a:lnTo>
                  <a:lnTo>
                    <a:pt x="196159" y="2956522"/>
                  </a:lnTo>
                  <a:lnTo>
                    <a:pt x="150045" y="2942209"/>
                  </a:lnTo>
                  <a:lnTo>
                    <a:pt x="108315" y="2919561"/>
                  </a:lnTo>
                  <a:lnTo>
                    <a:pt x="71956" y="2889567"/>
                  </a:lnTo>
                  <a:lnTo>
                    <a:pt x="41957" y="2853215"/>
                  </a:lnTo>
                  <a:lnTo>
                    <a:pt x="19306" y="2811494"/>
                  </a:lnTo>
                  <a:lnTo>
                    <a:pt x="4991" y="2765391"/>
                  </a:lnTo>
                  <a:lnTo>
                    <a:pt x="0" y="2715895"/>
                  </a:lnTo>
                  <a:lnTo>
                    <a:pt x="0" y="245618"/>
                  </a:lnTo>
                  <a:close/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1" name="Google Shape;491;p38"/>
          <p:cNvSpPr txBox="1"/>
          <p:nvPr/>
        </p:nvSpPr>
        <p:spPr>
          <a:xfrm>
            <a:off x="1839595" y="5361558"/>
            <a:ext cx="69215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49860" marR="0" lvl="0" indent="-137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Location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38"/>
          <p:cNvSpPr/>
          <p:nvPr/>
        </p:nvSpPr>
        <p:spPr>
          <a:xfrm>
            <a:off x="4787257" y="1137281"/>
            <a:ext cx="4149478" cy="4570098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8"/>
          <p:cNvSpPr txBox="1"/>
          <p:nvPr/>
        </p:nvSpPr>
        <p:spPr>
          <a:xfrm>
            <a:off x="5218938" y="1265682"/>
            <a:ext cx="3338195" cy="23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Funding timeframe for 2005-2012 companies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4" name="Google Shape;494;p38"/>
          <p:cNvGrpSpPr/>
          <p:nvPr/>
        </p:nvGrpSpPr>
        <p:grpSpPr>
          <a:xfrm>
            <a:off x="5145023" y="2258567"/>
            <a:ext cx="3695700" cy="2748280"/>
            <a:chOff x="5145023" y="2258567"/>
            <a:chExt cx="3695700" cy="2748280"/>
          </a:xfrm>
        </p:grpSpPr>
        <p:sp>
          <p:nvSpPr>
            <p:cNvPr id="495" name="Google Shape;495;p38"/>
            <p:cNvSpPr/>
            <p:nvPr/>
          </p:nvSpPr>
          <p:spPr>
            <a:xfrm>
              <a:off x="5247131" y="2787395"/>
              <a:ext cx="259079" cy="2176780"/>
            </a:xfrm>
            <a:custGeom>
              <a:avLst/>
              <a:gdLst/>
              <a:ahLst/>
              <a:cxnLst/>
              <a:rect l="l" t="t" r="r" b="b"/>
              <a:pathLst>
                <a:path w="259079" h="2176779" extrusionOk="0">
                  <a:moveTo>
                    <a:pt x="259079" y="0"/>
                  </a:moveTo>
                  <a:lnTo>
                    <a:pt x="0" y="0"/>
                  </a:lnTo>
                  <a:lnTo>
                    <a:pt x="0" y="2176272"/>
                  </a:lnTo>
                  <a:lnTo>
                    <a:pt x="259079" y="2176272"/>
                  </a:lnTo>
                  <a:lnTo>
                    <a:pt x="259079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5247131" y="2787395"/>
              <a:ext cx="259079" cy="2176780"/>
            </a:xfrm>
            <a:custGeom>
              <a:avLst/>
              <a:gdLst/>
              <a:ahLst/>
              <a:cxnLst/>
              <a:rect l="l" t="t" r="r" b="b"/>
              <a:pathLst>
                <a:path w="259079" h="2176779" extrusionOk="0">
                  <a:moveTo>
                    <a:pt x="0" y="2176272"/>
                  </a:moveTo>
                  <a:lnTo>
                    <a:pt x="259079" y="2176272"/>
                  </a:lnTo>
                  <a:lnTo>
                    <a:pt x="259079" y="0"/>
                  </a:lnTo>
                  <a:lnTo>
                    <a:pt x="0" y="0"/>
                  </a:lnTo>
                  <a:lnTo>
                    <a:pt x="0" y="2176272"/>
                  </a:lnTo>
                  <a:close/>
                </a:path>
              </a:pathLst>
            </a:custGeom>
            <a:noFill/>
            <a:ln w="9525" cap="flat" cmpd="sng">
              <a:solidFill>
                <a:srgbClr val="001F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5708903" y="2258567"/>
              <a:ext cx="259079" cy="2705100"/>
            </a:xfrm>
            <a:custGeom>
              <a:avLst/>
              <a:gdLst/>
              <a:ahLst/>
              <a:cxnLst/>
              <a:rect l="l" t="t" r="r" b="b"/>
              <a:pathLst>
                <a:path w="259079" h="2705100" extrusionOk="0">
                  <a:moveTo>
                    <a:pt x="259079" y="0"/>
                  </a:moveTo>
                  <a:lnTo>
                    <a:pt x="0" y="0"/>
                  </a:lnTo>
                  <a:lnTo>
                    <a:pt x="0" y="2705099"/>
                  </a:lnTo>
                  <a:lnTo>
                    <a:pt x="259079" y="2705099"/>
                  </a:lnTo>
                  <a:lnTo>
                    <a:pt x="259079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5708903" y="2258567"/>
              <a:ext cx="259079" cy="2705100"/>
            </a:xfrm>
            <a:custGeom>
              <a:avLst/>
              <a:gdLst/>
              <a:ahLst/>
              <a:cxnLst/>
              <a:rect l="l" t="t" r="r" b="b"/>
              <a:pathLst>
                <a:path w="259079" h="2705100" extrusionOk="0">
                  <a:moveTo>
                    <a:pt x="0" y="2705099"/>
                  </a:moveTo>
                  <a:lnTo>
                    <a:pt x="259079" y="2705099"/>
                  </a:lnTo>
                  <a:lnTo>
                    <a:pt x="259079" y="0"/>
                  </a:lnTo>
                  <a:lnTo>
                    <a:pt x="0" y="0"/>
                  </a:lnTo>
                  <a:lnTo>
                    <a:pt x="0" y="2705099"/>
                  </a:lnTo>
                  <a:close/>
                </a:path>
              </a:pathLst>
            </a:custGeom>
            <a:noFill/>
            <a:ln w="9525" cap="flat" cmpd="sng">
              <a:solidFill>
                <a:srgbClr val="001F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6170675" y="2935223"/>
              <a:ext cx="259079" cy="2028825"/>
            </a:xfrm>
            <a:custGeom>
              <a:avLst/>
              <a:gdLst/>
              <a:ahLst/>
              <a:cxnLst/>
              <a:rect l="l" t="t" r="r" b="b"/>
              <a:pathLst>
                <a:path w="259079" h="2028825" extrusionOk="0">
                  <a:moveTo>
                    <a:pt x="259079" y="0"/>
                  </a:moveTo>
                  <a:lnTo>
                    <a:pt x="0" y="0"/>
                  </a:lnTo>
                  <a:lnTo>
                    <a:pt x="0" y="2028444"/>
                  </a:lnTo>
                  <a:lnTo>
                    <a:pt x="259079" y="2028444"/>
                  </a:lnTo>
                  <a:lnTo>
                    <a:pt x="259079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170675" y="2935223"/>
              <a:ext cx="259079" cy="2028825"/>
            </a:xfrm>
            <a:custGeom>
              <a:avLst/>
              <a:gdLst/>
              <a:ahLst/>
              <a:cxnLst/>
              <a:rect l="l" t="t" r="r" b="b"/>
              <a:pathLst>
                <a:path w="259079" h="2028825" extrusionOk="0">
                  <a:moveTo>
                    <a:pt x="0" y="2028444"/>
                  </a:moveTo>
                  <a:lnTo>
                    <a:pt x="259079" y="2028444"/>
                  </a:lnTo>
                  <a:lnTo>
                    <a:pt x="259079" y="0"/>
                  </a:lnTo>
                  <a:lnTo>
                    <a:pt x="0" y="0"/>
                  </a:lnTo>
                  <a:lnTo>
                    <a:pt x="0" y="2028444"/>
                  </a:lnTo>
                  <a:close/>
                </a:path>
              </a:pathLst>
            </a:custGeom>
            <a:noFill/>
            <a:ln w="9525" cap="flat" cmpd="sng">
              <a:solidFill>
                <a:srgbClr val="001F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633971" y="2935223"/>
              <a:ext cx="257810" cy="2028825"/>
            </a:xfrm>
            <a:custGeom>
              <a:avLst/>
              <a:gdLst/>
              <a:ahLst/>
              <a:cxnLst/>
              <a:rect l="l" t="t" r="r" b="b"/>
              <a:pathLst>
                <a:path w="257809" h="2028825" extrusionOk="0">
                  <a:moveTo>
                    <a:pt x="257555" y="0"/>
                  </a:moveTo>
                  <a:lnTo>
                    <a:pt x="0" y="0"/>
                  </a:lnTo>
                  <a:lnTo>
                    <a:pt x="0" y="2028444"/>
                  </a:lnTo>
                  <a:lnTo>
                    <a:pt x="257555" y="2028444"/>
                  </a:lnTo>
                  <a:lnTo>
                    <a:pt x="257555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6633971" y="2935223"/>
              <a:ext cx="257810" cy="2028825"/>
            </a:xfrm>
            <a:custGeom>
              <a:avLst/>
              <a:gdLst/>
              <a:ahLst/>
              <a:cxnLst/>
              <a:rect l="l" t="t" r="r" b="b"/>
              <a:pathLst>
                <a:path w="257809" h="2028825" extrusionOk="0">
                  <a:moveTo>
                    <a:pt x="0" y="2028444"/>
                  </a:moveTo>
                  <a:lnTo>
                    <a:pt x="257555" y="2028444"/>
                  </a:lnTo>
                  <a:lnTo>
                    <a:pt x="257555" y="0"/>
                  </a:lnTo>
                  <a:lnTo>
                    <a:pt x="0" y="0"/>
                  </a:lnTo>
                  <a:lnTo>
                    <a:pt x="0" y="2028444"/>
                  </a:lnTo>
                  <a:close/>
                </a:path>
              </a:pathLst>
            </a:custGeom>
            <a:noFill/>
            <a:ln w="9525" cap="flat" cmpd="sng">
              <a:solidFill>
                <a:srgbClr val="001F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7095744" y="3875531"/>
              <a:ext cx="257810" cy="1088390"/>
            </a:xfrm>
            <a:custGeom>
              <a:avLst/>
              <a:gdLst/>
              <a:ahLst/>
              <a:cxnLst/>
              <a:rect l="l" t="t" r="r" b="b"/>
              <a:pathLst>
                <a:path w="257809" h="1088389" extrusionOk="0">
                  <a:moveTo>
                    <a:pt x="257555" y="0"/>
                  </a:moveTo>
                  <a:lnTo>
                    <a:pt x="0" y="0"/>
                  </a:lnTo>
                  <a:lnTo>
                    <a:pt x="0" y="1088136"/>
                  </a:lnTo>
                  <a:lnTo>
                    <a:pt x="257555" y="1088136"/>
                  </a:lnTo>
                  <a:lnTo>
                    <a:pt x="257555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7095744" y="3875531"/>
              <a:ext cx="257810" cy="1088390"/>
            </a:xfrm>
            <a:custGeom>
              <a:avLst/>
              <a:gdLst/>
              <a:ahLst/>
              <a:cxnLst/>
              <a:rect l="l" t="t" r="r" b="b"/>
              <a:pathLst>
                <a:path w="257809" h="1088389" extrusionOk="0">
                  <a:moveTo>
                    <a:pt x="0" y="1088136"/>
                  </a:moveTo>
                  <a:lnTo>
                    <a:pt x="257555" y="1088136"/>
                  </a:lnTo>
                  <a:lnTo>
                    <a:pt x="257555" y="0"/>
                  </a:lnTo>
                  <a:lnTo>
                    <a:pt x="0" y="0"/>
                  </a:lnTo>
                  <a:lnTo>
                    <a:pt x="0" y="1088136"/>
                  </a:lnTo>
                  <a:close/>
                </a:path>
              </a:pathLst>
            </a:custGeom>
            <a:noFill/>
            <a:ln w="9525" cap="flat" cmpd="sng">
              <a:solidFill>
                <a:srgbClr val="001F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7557516" y="3611879"/>
              <a:ext cx="257810" cy="1351915"/>
            </a:xfrm>
            <a:custGeom>
              <a:avLst/>
              <a:gdLst/>
              <a:ahLst/>
              <a:cxnLst/>
              <a:rect l="l" t="t" r="r" b="b"/>
              <a:pathLst>
                <a:path w="257809" h="1351914" extrusionOk="0">
                  <a:moveTo>
                    <a:pt x="257555" y="0"/>
                  </a:moveTo>
                  <a:lnTo>
                    <a:pt x="0" y="0"/>
                  </a:lnTo>
                  <a:lnTo>
                    <a:pt x="0" y="1351788"/>
                  </a:lnTo>
                  <a:lnTo>
                    <a:pt x="257555" y="1351788"/>
                  </a:lnTo>
                  <a:lnTo>
                    <a:pt x="257555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7557516" y="3611879"/>
              <a:ext cx="257810" cy="1351915"/>
            </a:xfrm>
            <a:custGeom>
              <a:avLst/>
              <a:gdLst/>
              <a:ahLst/>
              <a:cxnLst/>
              <a:rect l="l" t="t" r="r" b="b"/>
              <a:pathLst>
                <a:path w="257809" h="1351914" extrusionOk="0">
                  <a:moveTo>
                    <a:pt x="0" y="1351788"/>
                  </a:moveTo>
                  <a:lnTo>
                    <a:pt x="257555" y="1351788"/>
                  </a:lnTo>
                  <a:lnTo>
                    <a:pt x="257555" y="0"/>
                  </a:lnTo>
                  <a:lnTo>
                    <a:pt x="0" y="0"/>
                  </a:lnTo>
                  <a:lnTo>
                    <a:pt x="0" y="1351788"/>
                  </a:lnTo>
                  <a:close/>
                </a:path>
              </a:pathLst>
            </a:custGeom>
            <a:noFill/>
            <a:ln w="9525" cap="flat" cmpd="sng">
              <a:solidFill>
                <a:srgbClr val="001F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019288" y="3875531"/>
              <a:ext cx="257810" cy="1088390"/>
            </a:xfrm>
            <a:custGeom>
              <a:avLst/>
              <a:gdLst/>
              <a:ahLst/>
              <a:cxnLst/>
              <a:rect l="l" t="t" r="r" b="b"/>
              <a:pathLst>
                <a:path w="257809" h="1088389" extrusionOk="0">
                  <a:moveTo>
                    <a:pt x="257555" y="0"/>
                  </a:moveTo>
                  <a:lnTo>
                    <a:pt x="0" y="0"/>
                  </a:lnTo>
                  <a:lnTo>
                    <a:pt x="0" y="1088136"/>
                  </a:lnTo>
                  <a:lnTo>
                    <a:pt x="257555" y="1088136"/>
                  </a:lnTo>
                  <a:lnTo>
                    <a:pt x="257555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8019288" y="3875531"/>
              <a:ext cx="257810" cy="1088390"/>
            </a:xfrm>
            <a:custGeom>
              <a:avLst/>
              <a:gdLst/>
              <a:ahLst/>
              <a:cxnLst/>
              <a:rect l="l" t="t" r="r" b="b"/>
              <a:pathLst>
                <a:path w="257809" h="1088389" extrusionOk="0">
                  <a:moveTo>
                    <a:pt x="0" y="1088136"/>
                  </a:moveTo>
                  <a:lnTo>
                    <a:pt x="257555" y="1088136"/>
                  </a:lnTo>
                  <a:lnTo>
                    <a:pt x="257555" y="0"/>
                  </a:lnTo>
                  <a:lnTo>
                    <a:pt x="0" y="0"/>
                  </a:lnTo>
                  <a:lnTo>
                    <a:pt x="0" y="1088136"/>
                  </a:lnTo>
                  <a:close/>
                </a:path>
              </a:pathLst>
            </a:custGeom>
            <a:noFill/>
            <a:ln w="9525" cap="flat" cmpd="sng">
              <a:solidFill>
                <a:srgbClr val="001F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8481059" y="3875531"/>
              <a:ext cx="257810" cy="1088390"/>
            </a:xfrm>
            <a:custGeom>
              <a:avLst/>
              <a:gdLst/>
              <a:ahLst/>
              <a:cxnLst/>
              <a:rect l="l" t="t" r="r" b="b"/>
              <a:pathLst>
                <a:path w="257809" h="1088389" extrusionOk="0">
                  <a:moveTo>
                    <a:pt x="257555" y="0"/>
                  </a:moveTo>
                  <a:lnTo>
                    <a:pt x="0" y="0"/>
                  </a:lnTo>
                  <a:lnTo>
                    <a:pt x="0" y="1088136"/>
                  </a:lnTo>
                  <a:lnTo>
                    <a:pt x="257555" y="1088136"/>
                  </a:lnTo>
                  <a:lnTo>
                    <a:pt x="257555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8481059" y="3875531"/>
              <a:ext cx="257810" cy="1088390"/>
            </a:xfrm>
            <a:custGeom>
              <a:avLst/>
              <a:gdLst/>
              <a:ahLst/>
              <a:cxnLst/>
              <a:rect l="l" t="t" r="r" b="b"/>
              <a:pathLst>
                <a:path w="257809" h="1088389" extrusionOk="0">
                  <a:moveTo>
                    <a:pt x="0" y="1088136"/>
                  </a:moveTo>
                  <a:lnTo>
                    <a:pt x="257555" y="1088136"/>
                  </a:lnTo>
                  <a:lnTo>
                    <a:pt x="257555" y="0"/>
                  </a:lnTo>
                  <a:lnTo>
                    <a:pt x="0" y="0"/>
                  </a:lnTo>
                  <a:lnTo>
                    <a:pt x="0" y="1088136"/>
                  </a:lnTo>
                  <a:close/>
                </a:path>
              </a:pathLst>
            </a:custGeom>
            <a:noFill/>
            <a:ln w="9525" cap="flat" cmpd="sng">
              <a:solidFill>
                <a:srgbClr val="001F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5145023" y="4963667"/>
              <a:ext cx="3695700" cy="43180"/>
            </a:xfrm>
            <a:custGeom>
              <a:avLst/>
              <a:gdLst/>
              <a:ahLst/>
              <a:cxnLst/>
              <a:rect l="l" t="t" r="r" b="b"/>
              <a:pathLst>
                <a:path w="3695700" h="43179" extrusionOk="0">
                  <a:moveTo>
                    <a:pt x="0" y="0"/>
                  </a:moveTo>
                  <a:lnTo>
                    <a:pt x="3695700" y="0"/>
                  </a:lnTo>
                </a:path>
                <a:path w="3695700" h="43179" extrusionOk="0">
                  <a:moveTo>
                    <a:pt x="0" y="0"/>
                  </a:moveTo>
                  <a:lnTo>
                    <a:pt x="0" y="42671"/>
                  </a:lnTo>
                </a:path>
                <a:path w="3695700" h="43179" extrusionOk="0">
                  <a:moveTo>
                    <a:pt x="463296" y="0"/>
                  </a:moveTo>
                  <a:lnTo>
                    <a:pt x="463296" y="42671"/>
                  </a:lnTo>
                </a:path>
                <a:path w="3695700" h="43179" extrusionOk="0">
                  <a:moveTo>
                    <a:pt x="925067" y="0"/>
                  </a:moveTo>
                  <a:lnTo>
                    <a:pt x="925067" y="42671"/>
                  </a:lnTo>
                </a:path>
                <a:path w="3695700" h="43179" extrusionOk="0">
                  <a:moveTo>
                    <a:pt x="1386840" y="0"/>
                  </a:moveTo>
                  <a:lnTo>
                    <a:pt x="1386840" y="42671"/>
                  </a:lnTo>
                </a:path>
                <a:path w="3695700" h="43179" extrusionOk="0">
                  <a:moveTo>
                    <a:pt x="1848611" y="0"/>
                  </a:moveTo>
                  <a:lnTo>
                    <a:pt x="1848611" y="42671"/>
                  </a:lnTo>
                </a:path>
                <a:path w="3695700" h="43179" extrusionOk="0">
                  <a:moveTo>
                    <a:pt x="2310383" y="0"/>
                  </a:moveTo>
                  <a:lnTo>
                    <a:pt x="2310383" y="42671"/>
                  </a:lnTo>
                </a:path>
                <a:path w="3695700" h="43179" extrusionOk="0">
                  <a:moveTo>
                    <a:pt x="2772155" y="0"/>
                  </a:moveTo>
                  <a:lnTo>
                    <a:pt x="2772155" y="42671"/>
                  </a:lnTo>
                </a:path>
                <a:path w="3695700" h="43179" extrusionOk="0">
                  <a:moveTo>
                    <a:pt x="3233928" y="0"/>
                  </a:moveTo>
                  <a:lnTo>
                    <a:pt x="3233928" y="42671"/>
                  </a:lnTo>
                </a:path>
                <a:path w="3695700" h="43179" extrusionOk="0">
                  <a:moveTo>
                    <a:pt x="3695700" y="0"/>
                  </a:moveTo>
                  <a:lnTo>
                    <a:pt x="3695700" y="42671"/>
                  </a:lnTo>
                </a:path>
              </a:pathLst>
            </a:custGeom>
            <a:noFill/>
            <a:ln w="9525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2" name="Google Shape;512;p38"/>
          <p:cNvSpPr txBox="1"/>
          <p:nvPr/>
        </p:nvSpPr>
        <p:spPr>
          <a:xfrm>
            <a:off x="5308219" y="3173983"/>
            <a:ext cx="16573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74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8"/>
          <p:cNvSpPr txBox="1"/>
          <p:nvPr/>
        </p:nvSpPr>
        <p:spPr>
          <a:xfrm>
            <a:off x="5760846" y="2415920"/>
            <a:ext cx="16573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8"/>
          <p:cNvSpPr txBox="1"/>
          <p:nvPr/>
        </p:nvSpPr>
        <p:spPr>
          <a:xfrm>
            <a:off x="6216141" y="3079749"/>
            <a:ext cx="16573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69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8"/>
          <p:cNvSpPr txBox="1"/>
          <p:nvPr/>
        </p:nvSpPr>
        <p:spPr>
          <a:xfrm>
            <a:off x="6678294" y="2981070"/>
            <a:ext cx="16573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69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38"/>
          <p:cNvSpPr txBox="1"/>
          <p:nvPr/>
        </p:nvSpPr>
        <p:spPr>
          <a:xfrm>
            <a:off x="7139178" y="3983228"/>
            <a:ext cx="16573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37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8"/>
          <p:cNvSpPr txBox="1"/>
          <p:nvPr/>
        </p:nvSpPr>
        <p:spPr>
          <a:xfrm>
            <a:off x="7592314" y="3623005"/>
            <a:ext cx="16573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8"/>
          <p:cNvSpPr txBox="1"/>
          <p:nvPr/>
        </p:nvSpPr>
        <p:spPr>
          <a:xfrm>
            <a:off x="8106282" y="4008501"/>
            <a:ext cx="16573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37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38"/>
          <p:cNvSpPr txBox="1"/>
          <p:nvPr/>
        </p:nvSpPr>
        <p:spPr>
          <a:xfrm>
            <a:off x="8529066" y="3995673"/>
            <a:ext cx="16573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37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8"/>
          <p:cNvSpPr txBox="1"/>
          <p:nvPr/>
        </p:nvSpPr>
        <p:spPr>
          <a:xfrm>
            <a:off x="5326507" y="5022850"/>
            <a:ext cx="10350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8"/>
          <p:cNvSpPr txBox="1"/>
          <p:nvPr/>
        </p:nvSpPr>
        <p:spPr>
          <a:xfrm>
            <a:off x="5788533" y="5022850"/>
            <a:ext cx="10350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38"/>
          <p:cNvSpPr txBox="1"/>
          <p:nvPr/>
        </p:nvSpPr>
        <p:spPr>
          <a:xfrm>
            <a:off x="7636256" y="5022850"/>
            <a:ext cx="10350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38"/>
          <p:cNvSpPr txBox="1"/>
          <p:nvPr/>
        </p:nvSpPr>
        <p:spPr>
          <a:xfrm>
            <a:off x="8098281" y="5022850"/>
            <a:ext cx="10350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8"/>
          <p:cNvSpPr txBox="1"/>
          <p:nvPr/>
        </p:nvSpPr>
        <p:spPr>
          <a:xfrm>
            <a:off x="8560434" y="5022850"/>
            <a:ext cx="10350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8"/>
          <p:cNvSpPr txBox="1"/>
          <p:nvPr/>
        </p:nvSpPr>
        <p:spPr>
          <a:xfrm rot="-5400000">
            <a:off x="4444438" y="3377817"/>
            <a:ext cx="1105535" cy="18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of Companies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8"/>
          <p:cNvSpPr txBox="1"/>
          <p:nvPr/>
        </p:nvSpPr>
        <p:spPr>
          <a:xfrm>
            <a:off x="6043676" y="5022850"/>
            <a:ext cx="1581785" cy="615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19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	3	4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9860" marR="0" lvl="0" indent="-137795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295F"/>
              </a:buClr>
              <a:buSzPts val="1100"/>
              <a:buFont typeface="Noto Sans Symbols"/>
              <a:buChar char="❑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of Years for funding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8"/>
          <p:cNvSpPr/>
          <p:nvPr/>
        </p:nvSpPr>
        <p:spPr>
          <a:xfrm>
            <a:off x="272961" y="5813945"/>
            <a:ext cx="8680450" cy="641985"/>
          </a:xfrm>
          <a:custGeom>
            <a:avLst/>
            <a:gdLst/>
            <a:ahLst/>
            <a:cxnLst/>
            <a:rect l="l" t="t" r="r" b="b"/>
            <a:pathLst>
              <a:path w="8680450" h="641985" extrusionOk="0">
                <a:moveTo>
                  <a:pt x="8573096" y="0"/>
                </a:moveTo>
                <a:lnTo>
                  <a:pt x="106908" y="0"/>
                </a:lnTo>
                <a:lnTo>
                  <a:pt x="65290" y="8401"/>
                </a:lnTo>
                <a:lnTo>
                  <a:pt x="31308" y="31313"/>
                </a:lnTo>
                <a:lnTo>
                  <a:pt x="8399" y="65295"/>
                </a:lnTo>
                <a:lnTo>
                  <a:pt x="0" y="106908"/>
                </a:lnTo>
                <a:lnTo>
                  <a:pt x="0" y="534530"/>
                </a:lnTo>
                <a:lnTo>
                  <a:pt x="8399" y="576143"/>
                </a:lnTo>
                <a:lnTo>
                  <a:pt x="31308" y="610125"/>
                </a:lnTo>
                <a:lnTo>
                  <a:pt x="65290" y="633037"/>
                </a:lnTo>
                <a:lnTo>
                  <a:pt x="106908" y="641438"/>
                </a:lnTo>
                <a:lnTo>
                  <a:pt x="8573096" y="641438"/>
                </a:lnTo>
                <a:lnTo>
                  <a:pt x="8614719" y="633037"/>
                </a:lnTo>
                <a:lnTo>
                  <a:pt x="8648709" y="610125"/>
                </a:lnTo>
                <a:lnTo>
                  <a:pt x="8671627" y="576143"/>
                </a:lnTo>
                <a:lnTo>
                  <a:pt x="8680030" y="534530"/>
                </a:lnTo>
                <a:lnTo>
                  <a:pt x="8680030" y="106908"/>
                </a:lnTo>
                <a:lnTo>
                  <a:pt x="8671627" y="65295"/>
                </a:lnTo>
                <a:lnTo>
                  <a:pt x="8648709" y="31313"/>
                </a:lnTo>
                <a:lnTo>
                  <a:pt x="8614719" y="8401"/>
                </a:lnTo>
                <a:lnTo>
                  <a:pt x="8573096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38"/>
          <p:cNvSpPr txBox="1"/>
          <p:nvPr/>
        </p:nvSpPr>
        <p:spPr>
          <a:xfrm>
            <a:off x="291569" y="5790996"/>
            <a:ext cx="8642985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82575" marR="0" lvl="0" indent="-179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 funded companies from (2005-2012) are around 446 (i.e. 19 % of 2407 startups)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2575" marR="0" lvl="0" indent="-179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Around 66% of the companies obtained funding within 3 years of inception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en-US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69% of the companies which obtained funding during (2005-2012) are from Digital and Software domain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38"/>
          <p:cNvSpPr txBox="1"/>
          <p:nvPr/>
        </p:nvSpPr>
        <p:spPr>
          <a:xfrm rot="-5400000">
            <a:off x="-107138" y="3253913"/>
            <a:ext cx="108966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of Companies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38"/>
          <p:cNvSpPr txBox="1"/>
          <p:nvPr/>
        </p:nvSpPr>
        <p:spPr>
          <a:xfrm>
            <a:off x="850696" y="1752041"/>
            <a:ext cx="121920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3/4</a:t>
            </a:r>
            <a:r>
              <a:rPr lang="en-US" sz="1575" b="1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 </a:t>
            </a: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total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38"/>
          <p:cNvSpPr/>
          <p:nvPr/>
        </p:nvSpPr>
        <p:spPr>
          <a:xfrm>
            <a:off x="5145151" y="1651380"/>
            <a:ext cx="1822450" cy="3303270"/>
          </a:xfrm>
          <a:custGeom>
            <a:avLst/>
            <a:gdLst/>
            <a:ahLst/>
            <a:cxnLst/>
            <a:rect l="l" t="t" r="r" b="b"/>
            <a:pathLst>
              <a:path w="1822450" h="3303270" extrusionOk="0">
                <a:moveTo>
                  <a:pt x="0" y="235458"/>
                </a:moveTo>
                <a:lnTo>
                  <a:pt x="4783" y="188002"/>
                </a:lnTo>
                <a:lnTo>
                  <a:pt x="18502" y="143803"/>
                </a:lnTo>
                <a:lnTo>
                  <a:pt x="40210" y="103807"/>
                </a:lnTo>
                <a:lnTo>
                  <a:pt x="68960" y="68961"/>
                </a:lnTo>
                <a:lnTo>
                  <a:pt x="103807" y="40210"/>
                </a:lnTo>
                <a:lnTo>
                  <a:pt x="143803" y="18502"/>
                </a:lnTo>
                <a:lnTo>
                  <a:pt x="188002" y="4783"/>
                </a:lnTo>
                <a:lnTo>
                  <a:pt x="235458" y="0"/>
                </a:lnTo>
                <a:lnTo>
                  <a:pt x="1586610" y="0"/>
                </a:lnTo>
                <a:lnTo>
                  <a:pt x="1634066" y="4783"/>
                </a:lnTo>
                <a:lnTo>
                  <a:pt x="1678265" y="18502"/>
                </a:lnTo>
                <a:lnTo>
                  <a:pt x="1718261" y="40210"/>
                </a:lnTo>
                <a:lnTo>
                  <a:pt x="1753107" y="68960"/>
                </a:lnTo>
                <a:lnTo>
                  <a:pt x="1781858" y="103807"/>
                </a:lnTo>
                <a:lnTo>
                  <a:pt x="1803566" y="143803"/>
                </a:lnTo>
                <a:lnTo>
                  <a:pt x="1817285" y="188002"/>
                </a:lnTo>
                <a:lnTo>
                  <a:pt x="1822069" y="235458"/>
                </a:lnTo>
                <a:lnTo>
                  <a:pt x="1822069" y="3067304"/>
                </a:lnTo>
                <a:lnTo>
                  <a:pt x="1817285" y="3114759"/>
                </a:lnTo>
                <a:lnTo>
                  <a:pt x="1803566" y="3158958"/>
                </a:lnTo>
                <a:lnTo>
                  <a:pt x="1781858" y="3198954"/>
                </a:lnTo>
                <a:lnTo>
                  <a:pt x="1753107" y="3233801"/>
                </a:lnTo>
                <a:lnTo>
                  <a:pt x="1718261" y="3262551"/>
                </a:lnTo>
                <a:lnTo>
                  <a:pt x="1678265" y="3284259"/>
                </a:lnTo>
                <a:lnTo>
                  <a:pt x="1634066" y="3297978"/>
                </a:lnTo>
                <a:lnTo>
                  <a:pt x="1586610" y="3302762"/>
                </a:lnTo>
                <a:lnTo>
                  <a:pt x="235458" y="3302762"/>
                </a:lnTo>
                <a:lnTo>
                  <a:pt x="188002" y="3297978"/>
                </a:lnTo>
                <a:lnTo>
                  <a:pt x="143803" y="3284259"/>
                </a:lnTo>
                <a:lnTo>
                  <a:pt x="103807" y="3262551"/>
                </a:lnTo>
                <a:lnTo>
                  <a:pt x="68961" y="3233801"/>
                </a:lnTo>
                <a:lnTo>
                  <a:pt x="40210" y="3198954"/>
                </a:lnTo>
                <a:lnTo>
                  <a:pt x="18502" y="3158958"/>
                </a:lnTo>
                <a:lnTo>
                  <a:pt x="4783" y="3114759"/>
                </a:lnTo>
                <a:lnTo>
                  <a:pt x="0" y="3067304"/>
                </a:lnTo>
                <a:lnTo>
                  <a:pt x="0" y="235458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38"/>
          <p:cNvSpPr txBox="1"/>
          <p:nvPr/>
        </p:nvSpPr>
        <p:spPr>
          <a:xfrm>
            <a:off x="5443982" y="1749298"/>
            <a:ext cx="1227455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2/3</a:t>
            </a:r>
            <a:r>
              <a:rPr lang="en-US" sz="1575" b="1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 </a:t>
            </a: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total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38"/>
          <p:cNvSpPr txBox="1"/>
          <p:nvPr/>
        </p:nvSpPr>
        <p:spPr>
          <a:xfrm>
            <a:off x="7248397" y="1759457"/>
            <a:ext cx="1423035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Interestingly,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1/6</a:t>
            </a:r>
            <a:r>
              <a:rPr lang="en-US" sz="1575" b="1" i="0" u="none" strike="noStrike" cap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startups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38"/>
          <p:cNvSpPr txBox="1"/>
          <p:nvPr/>
        </p:nvSpPr>
        <p:spPr>
          <a:xfrm>
            <a:off x="7321042" y="2247392"/>
            <a:ext cx="1276350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065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were funded in  the year of  inception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5" name="Google Shape;535;p38"/>
          <p:cNvGrpSpPr/>
          <p:nvPr/>
        </p:nvGrpSpPr>
        <p:grpSpPr>
          <a:xfrm>
            <a:off x="0" y="6535257"/>
            <a:ext cx="8915400" cy="231140"/>
            <a:chOff x="0" y="6535257"/>
            <a:chExt cx="8915400" cy="231140"/>
          </a:xfrm>
        </p:grpSpPr>
        <p:sp>
          <p:nvSpPr>
            <p:cNvPr id="536" name="Google Shape;536;p38"/>
            <p:cNvSpPr/>
            <p:nvPr/>
          </p:nvSpPr>
          <p:spPr>
            <a:xfrm>
              <a:off x="0" y="6535257"/>
              <a:ext cx="8915400" cy="231140"/>
            </a:xfrm>
            <a:custGeom>
              <a:avLst/>
              <a:gdLst/>
              <a:ahLst/>
              <a:cxnLst/>
              <a:rect l="l" t="t" r="r" b="b"/>
              <a:pathLst>
                <a:path w="8915400" h="231140" extrusionOk="0">
                  <a:moveTo>
                    <a:pt x="8915400" y="0"/>
                  </a:moveTo>
                  <a:lnTo>
                    <a:pt x="0" y="0"/>
                  </a:lnTo>
                  <a:lnTo>
                    <a:pt x="0" y="230835"/>
                  </a:lnTo>
                  <a:lnTo>
                    <a:pt x="8915400" y="230835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0" y="6535257"/>
              <a:ext cx="8915400" cy="231140"/>
            </a:xfrm>
            <a:custGeom>
              <a:avLst/>
              <a:gdLst/>
              <a:ahLst/>
              <a:cxnLst/>
              <a:rect l="l" t="t" r="r" b="b"/>
              <a:pathLst>
                <a:path w="8915400" h="231140" extrusionOk="0">
                  <a:moveTo>
                    <a:pt x="0" y="230835"/>
                  </a:moveTo>
                  <a:lnTo>
                    <a:pt x="8915400" y="230835"/>
                  </a:lnTo>
                  <a:lnTo>
                    <a:pt x="8915400" y="0"/>
                  </a:lnTo>
                  <a:lnTo>
                    <a:pt x="0" y="0"/>
                  </a:lnTo>
                  <a:lnTo>
                    <a:pt x="0" y="230835"/>
                  </a:lnTo>
                  <a:close/>
                </a:path>
              </a:pathLst>
            </a:cu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8" name="Google Shape;538;p38"/>
          <p:cNvSpPr txBox="1"/>
          <p:nvPr/>
        </p:nvSpPr>
        <p:spPr>
          <a:xfrm>
            <a:off x="78739" y="6562140"/>
            <a:ext cx="491109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of Funding: VCCircle, Crunchbase, Company Website, Zinnov Database and Secondary research.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9"/>
          <p:cNvSpPr/>
          <p:nvPr/>
        </p:nvSpPr>
        <p:spPr>
          <a:xfrm>
            <a:off x="345287" y="6539104"/>
            <a:ext cx="8317865" cy="0"/>
          </a:xfrm>
          <a:custGeom>
            <a:avLst/>
            <a:gdLst/>
            <a:ahLst/>
            <a:cxnLst/>
            <a:rect l="l" t="t" r="r" b="b"/>
            <a:pathLst>
              <a:path w="8317865" h="120000" extrusionOk="0">
                <a:moveTo>
                  <a:pt x="0" y="0"/>
                </a:moveTo>
                <a:lnTo>
                  <a:pt x="8317382" y="0"/>
                </a:lnTo>
              </a:path>
            </a:pathLst>
          </a:custGeom>
          <a:noFill/>
          <a:ln w="20000" cap="flat" cmpd="sng">
            <a:solidFill>
              <a:srgbClr val="C6DF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4" name="Google Shape;544;p39"/>
          <p:cNvGrpSpPr/>
          <p:nvPr/>
        </p:nvGrpSpPr>
        <p:grpSpPr>
          <a:xfrm>
            <a:off x="314322" y="895023"/>
            <a:ext cx="8379719" cy="114953"/>
            <a:chOff x="314322" y="895023"/>
            <a:chExt cx="8379719" cy="114953"/>
          </a:xfrm>
        </p:grpSpPr>
        <p:sp>
          <p:nvSpPr>
            <p:cNvPr id="545" name="Google Shape;545;p39"/>
            <p:cNvSpPr/>
            <p:nvPr/>
          </p:nvSpPr>
          <p:spPr>
            <a:xfrm>
              <a:off x="314322" y="895023"/>
              <a:ext cx="8379719" cy="11495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358000" y="931291"/>
              <a:ext cx="8292465" cy="1905"/>
            </a:xfrm>
            <a:custGeom>
              <a:avLst/>
              <a:gdLst/>
              <a:ahLst/>
              <a:cxnLst/>
              <a:rect l="l" t="t" r="r" b="b"/>
              <a:pathLst>
                <a:path w="8292465" h="1905" extrusionOk="0">
                  <a:moveTo>
                    <a:pt x="0" y="0"/>
                  </a:moveTo>
                  <a:lnTo>
                    <a:pt x="8291969" y="1650"/>
                  </a:lnTo>
                </a:path>
              </a:pathLst>
            </a:custGeom>
            <a:noFill/>
            <a:ln w="25400" cap="flat" cmpd="sng">
              <a:solidFill>
                <a:srgbClr val="C6DF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7" name="Google Shape;547;p39"/>
          <p:cNvGrpSpPr/>
          <p:nvPr/>
        </p:nvGrpSpPr>
        <p:grpSpPr>
          <a:xfrm>
            <a:off x="304800" y="6495288"/>
            <a:ext cx="8398764" cy="134112"/>
            <a:chOff x="304800" y="6495288"/>
            <a:chExt cx="8398764" cy="134112"/>
          </a:xfrm>
        </p:grpSpPr>
        <p:sp>
          <p:nvSpPr>
            <p:cNvPr id="548" name="Google Shape;548;p39"/>
            <p:cNvSpPr/>
            <p:nvPr/>
          </p:nvSpPr>
          <p:spPr>
            <a:xfrm>
              <a:off x="304800" y="6495288"/>
              <a:ext cx="8398764" cy="13411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345300" y="6539104"/>
              <a:ext cx="8317865" cy="0"/>
            </a:xfrm>
            <a:custGeom>
              <a:avLst/>
              <a:gdLst/>
              <a:ahLst/>
              <a:cxnLst/>
              <a:rect l="l" t="t" r="r" b="b"/>
              <a:pathLst>
                <a:path w="8317865" h="120000" extrusionOk="0">
                  <a:moveTo>
                    <a:pt x="0" y="0"/>
                  </a:moveTo>
                  <a:lnTo>
                    <a:pt x="8317369" y="0"/>
                  </a:lnTo>
                </a:path>
              </a:pathLst>
            </a:custGeom>
            <a:noFill/>
            <a:ln w="20000" cap="flat" cmpd="sng">
              <a:solidFill>
                <a:srgbClr val="C6DF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0" name="Google Shape;550;p39"/>
          <p:cNvSpPr txBox="1">
            <a:spLocks noGrp="1"/>
          </p:cNvSpPr>
          <p:nvPr>
            <p:ph type="title"/>
          </p:nvPr>
        </p:nvSpPr>
        <p:spPr>
          <a:xfrm>
            <a:off x="375310" y="329565"/>
            <a:ext cx="8259445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SzPts val="1400"/>
              <a:buNone/>
            </a:pPr>
            <a:r>
              <a:rPr lang="en-US"/>
              <a:t>It is noticed that between 2009-12 more than 55% of the startup founders have less than 10 years of experience</a:t>
            </a:r>
            <a:endParaRPr/>
          </a:p>
        </p:txBody>
      </p:sp>
      <p:sp>
        <p:nvSpPr>
          <p:cNvPr id="551" name="Google Shape;551;p39"/>
          <p:cNvSpPr txBox="1"/>
          <p:nvPr/>
        </p:nvSpPr>
        <p:spPr>
          <a:xfrm>
            <a:off x="8851645" y="6669861"/>
            <a:ext cx="64135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4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2" name="Google Shape;552;p39"/>
          <p:cNvGrpSpPr/>
          <p:nvPr/>
        </p:nvGrpSpPr>
        <p:grpSpPr>
          <a:xfrm>
            <a:off x="0" y="6549113"/>
            <a:ext cx="8915400" cy="231140"/>
            <a:chOff x="0" y="6549113"/>
            <a:chExt cx="8915400" cy="231140"/>
          </a:xfrm>
        </p:grpSpPr>
        <p:sp>
          <p:nvSpPr>
            <p:cNvPr id="553" name="Google Shape;553;p39"/>
            <p:cNvSpPr/>
            <p:nvPr/>
          </p:nvSpPr>
          <p:spPr>
            <a:xfrm>
              <a:off x="0" y="6549113"/>
              <a:ext cx="8915400" cy="231140"/>
            </a:xfrm>
            <a:custGeom>
              <a:avLst/>
              <a:gdLst/>
              <a:ahLst/>
              <a:cxnLst/>
              <a:rect l="l" t="t" r="r" b="b"/>
              <a:pathLst>
                <a:path w="8915400" h="231140" extrusionOk="0">
                  <a:moveTo>
                    <a:pt x="8915400" y="0"/>
                  </a:moveTo>
                  <a:lnTo>
                    <a:pt x="0" y="0"/>
                  </a:lnTo>
                  <a:lnTo>
                    <a:pt x="0" y="230835"/>
                  </a:lnTo>
                  <a:lnTo>
                    <a:pt x="8915400" y="230835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0" y="6549113"/>
              <a:ext cx="8915400" cy="231140"/>
            </a:xfrm>
            <a:custGeom>
              <a:avLst/>
              <a:gdLst/>
              <a:ahLst/>
              <a:cxnLst/>
              <a:rect l="l" t="t" r="r" b="b"/>
              <a:pathLst>
                <a:path w="8915400" h="231140" extrusionOk="0">
                  <a:moveTo>
                    <a:pt x="0" y="230835"/>
                  </a:moveTo>
                  <a:lnTo>
                    <a:pt x="8915400" y="230835"/>
                  </a:lnTo>
                  <a:lnTo>
                    <a:pt x="8915400" y="0"/>
                  </a:lnTo>
                  <a:lnTo>
                    <a:pt x="0" y="0"/>
                  </a:lnTo>
                  <a:lnTo>
                    <a:pt x="0" y="230835"/>
                  </a:lnTo>
                  <a:close/>
                </a:path>
              </a:pathLst>
            </a:cu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5" name="Google Shape;555;p39"/>
          <p:cNvSpPr txBox="1"/>
          <p:nvPr/>
        </p:nvSpPr>
        <p:spPr>
          <a:xfrm>
            <a:off x="78739" y="6576161"/>
            <a:ext cx="4714875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of Founder profiles: Linkedin, Company Website, Zinnov Database and Secondary research.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39"/>
          <p:cNvSpPr/>
          <p:nvPr/>
        </p:nvSpPr>
        <p:spPr>
          <a:xfrm>
            <a:off x="3478349" y="1922886"/>
            <a:ext cx="2626586" cy="154194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39"/>
          <p:cNvSpPr txBox="1"/>
          <p:nvPr/>
        </p:nvSpPr>
        <p:spPr>
          <a:xfrm>
            <a:off x="4863465" y="1916048"/>
            <a:ext cx="227329" cy="2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7%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39"/>
          <p:cNvSpPr txBox="1"/>
          <p:nvPr/>
        </p:nvSpPr>
        <p:spPr>
          <a:xfrm>
            <a:off x="5593460" y="2579877"/>
            <a:ext cx="311150" cy="2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51%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9"/>
          <p:cNvSpPr txBox="1"/>
          <p:nvPr/>
        </p:nvSpPr>
        <p:spPr>
          <a:xfrm>
            <a:off x="3583304" y="2322702"/>
            <a:ext cx="311150" cy="2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33%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39"/>
          <p:cNvSpPr txBox="1"/>
          <p:nvPr/>
        </p:nvSpPr>
        <p:spPr>
          <a:xfrm>
            <a:off x="4497451" y="1951100"/>
            <a:ext cx="227329" cy="2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9%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39"/>
          <p:cNvSpPr/>
          <p:nvPr/>
        </p:nvSpPr>
        <p:spPr>
          <a:xfrm>
            <a:off x="2543555" y="3739896"/>
            <a:ext cx="82295" cy="8229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39"/>
          <p:cNvSpPr txBox="1"/>
          <p:nvPr/>
        </p:nvSpPr>
        <p:spPr>
          <a:xfrm>
            <a:off x="2647569" y="3654932"/>
            <a:ext cx="55245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Freshers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39"/>
          <p:cNvSpPr/>
          <p:nvPr/>
        </p:nvSpPr>
        <p:spPr>
          <a:xfrm>
            <a:off x="3268979" y="3739896"/>
            <a:ext cx="82296" cy="8229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39"/>
          <p:cNvSpPr txBox="1"/>
          <p:nvPr/>
        </p:nvSpPr>
        <p:spPr>
          <a:xfrm>
            <a:off x="3372358" y="3654932"/>
            <a:ext cx="102743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Provider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39"/>
          <p:cNvSpPr/>
          <p:nvPr/>
        </p:nvSpPr>
        <p:spPr>
          <a:xfrm>
            <a:off x="4469891" y="3739896"/>
            <a:ext cx="82295" cy="8229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9"/>
          <p:cNvSpPr txBox="1"/>
          <p:nvPr/>
        </p:nvSpPr>
        <p:spPr>
          <a:xfrm>
            <a:off x="4573015" y="3654932"/>
            <a:ext cx="65087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MNC R&amp;D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39"/>
          <p:cNvSpPr/>
          <p:nvPr/>
        </p:nvSpPr>
        <p:spPr>
          <a:xfrm>
            <a:off x="5291328" y="3739896"/>
            <a:ext cx="82296" cy="8229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39"/>
          <p:cNvSpPr txBox="1"/>
          <p:nvPr/>
        </p:nvSpPr>
        <p:spPr>
          <a:xfrm>
            <a:off x="5395721" y="3654932"/>
            <a:ext cx="129286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Serial Entrepreneurs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39"/>
          <p:cNvSpPr txBox="1"/>
          <p:nvPr/>
        </p:nvSpPr>
        <p:spPr>
          <a:xfrm>
            <a:off x="3409950" y="1054988"/>
            <a:ext cx="3051175" cy="2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Startup Founder’s by Domain – (2009-2012)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0" name="Google Shape;570;p39"/>
          <p:cNvGrpSpPr/>
          <p:nvPr/>
        </p:nvGrpSpPr>
        <p:grpSpPr>
          <a:xfrm>
            <a:off x="579483" y="3604625"/>
            <a:ext cx="1815881" cy="465977"/>
            <a:chOff x="579483" y="3604625"/>
            <a:chExt cx="1815881" cy="465977"/>
          </a:xfrm>
        </p:grpSpPr>
        <p:sp>
          <p:nvSpPr>
            <p:cNvPr id="571" name="Google Shape;571;p39"/>
            <p:cNvSpPr/>
            <p:nvPr/>
          </p:nvSpPr>
          <p:spPr>
            <a:xfrm>
              <a:off x="579483" y="3604625"/>
              <a:ext cx="1815881" cy="456468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960120" y="3643883"/>
              <a:ext cx="1091183" cy="426719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627659" y="3615181"/>
              <a:ext cx="1719580" cy="358775"/>
            </a:xfrm>
            <a:custGeom>
              <a:avLst/>
              <a:gdLst/>
              <a:ahLst/>
              <a:cxnLst/>
              <a:rect l="l" t="t" r="r" b="b"/>
              <a:pathLst>
                <a:path w="1719580" h="358775" extrusionOk="0">
                  <a:moveTo>
                    <a:pt x="1659864" y="0"/>
                  </a:moveTo>
                  <a:lnTo>
                    <a:pt x="59791" y="0"/>
                  </a:lnTo>
                  <a:lnTo>
                    <a:pt x="36518" y="4683"/>
                  </a:lnTo>
                  <a:lnTo>
                    <a:pt x="17513" y="17462"/>
                  </a:lnTo>
                  <a:lnTo>
                    <a:pt x="4698" y="36433"/>
                  </a:lnTo>
                  <a:lnTo>
                    <a:pt x="0" y="59690"/>
                  </a:lnTo>
                  <a:lnTo>
                    <a:pt x="0" y="298958"/>
                  </a:lnTo>
                  <a:lnTo>
                    <a:pt x="4698" y="322234"/>
                  </a:lnTo>
                  <a:lnTo>
                    <a:pt x="17513" y="341249"/>
                  </a:lnTo>
                  <a:lnTo>
                    <a:pt x="36518" y="354072"/>
                  </a:lnTo>
                  <a:lnTo>
                    <a:pt x="59791" y="358775"/>
                  </a:lnTo>
                  <a:lnTo>
                    <a:pt x="1659864" y="358775"/>
                  </a:lnTo>
                  <a:lnTo>
                    <a:pt x="1683121" y="354072"/>
                  </a:lnTo>
                  <a:lnTo>
                    <a:pt x="1702092" y="341249"/>
                  </a:lnTo>
                  <a:lnTo>
                    <a:pt x="1714871" y="322234"/>
                  </a:lnTo>
                  <a:lnTo>
                    <a:pt x="1719554" y="298958"/>
                  </a:lnTo>
                  <a:lnTo>
                    <a:pt x="1719554" y="59690"/>
                  </a:lnTo>
                  <a:lnTo>
                    <a:pt x="1714871" y="36433"/>
                  </a:lnTo>
                  <a:lnTo>
                    <a:pt x="1702092" y="17462"/>
                  </a:lnTo>
                  <a:lnTo>
                    <a:pt x="1683121" y="4683"/>
                  </a:lnTo>
                  <a:lnTo>
                    <a:pt x="16598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627659" y="3615181"/>
              <a:ext cx="1719580" cy="358775"/>
            </a:xfrm>
            <a:custGeom>
              <a:avLst/>
              <a:gdLst/>
              <a:ahLst/>
              <a:cxnLst/>
              <a:rect l="l" t="t" r="r" b="b"/>
              <a:pathLst>
                <a:path w="1719580" h="358775" extrusionOk="0">
                  <a:moveTo>
                    <a:pt x="0" y="59690"/>
                  </a:moveTo>
                  <a:lnTo>
                    <a:pt x="4698" y="36433"/>
                  </a:lnTo>
                  <a:lnTo>
                    <a:pt x="17513" y="17462"/>
                  </a:lnTo>
                  <a:lnTo>
                    <a:pt x="36518" y="4683"/>
                  </a:lnTo>
                  <a:lnTo>
                    <a:pt x="59791" y="0"/>
                  </a:lnTo>
                  <a:lnTo>
                    <a:pt x="1659864" y="0"/>
                  </a:lnTo>
                  <a:lnTo>
                    <a:pt x="1683121" y="4683"/>
                  </a:lnTo>
                  <a:lnTo>
                    <a:pt x="1702092" y="17462"/>
                  </a:lnTo>
                  <a:lnTo>
                    <a:pt x="1714871" y="36433"/>
                  </a:lnTo>
                  <a:lnTo>
                    <a:pt x="1719554" y="59690"/>
                  </a:lnTo>
                  <a:lnTo>
                    <a:pt x="1719554" y="298958"/>
                  </a:lnTo>
                  <a:lnTo>
                    <a:pt x="1714871" y="322234"/>
                  </a:lnTo>
                  <a:lnTo>
                    <a:pt x="1702092" y="341249"/>
                  </a:lnTo>
                  <a:lnTo>
                    <a:pt x="1683121" y="354072"/>
                  </a:lnTo>
                  <a:lnTo>
                    <a:pt x="1659864" y="358775"/>
                  </a:lnTo>
                  <a:lnTo>
                    <a:pt x="59791" y="358775"/>
                  </a:lnTo>
                  <a:lnTo>
                    <a:pt x="36518" y="354072"/>
                  </a:lnTo>
                  <a:lnTo>
                    <a:pt x="17513" y="341249"/>
                  </a:lnTo>
                  <a:lnTo>
                    <a:pt x="4698" y="322234"/>
                  </a:lnTo>
                  <a:lnTo>
                    <a:pt x="0" y="298958"/>
                  </a:lnTo>
                  <a:lnTo>
                    <a:pt x="0" y="59690"/>
                  </a:lnTo>
                  <a:close/>
                </a:path>
              </a:pathLst>
            </a:custGeom>
            <a:noFill/>
            <a:ln w="9525" cap="flat" cmpd="sng">
              <a:solidFill>
                <a:srgbClr val="2F8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5" name="Google Shape;575;p39"/>
          <p:cNvSpPr txBox="1"/>
          <p:nvPr/>
        </p:nvSpPr>
        <p:spPr>
          <a:xfrm>
            <a:off x="1091895" y="3682110"/>
            <a:ext cx="79057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= 1282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39"/>
          <p:cNvSpPr/>
          <p:nvPr/>
        </p:nvSpPr>
        <p:spPr>
          <a:xfrm>
            <a:off x="439572" y="4097146"/>
            <a:ext cx="8305800" cy="103505"/>
          </a:xfrm>
          <a:custGeom>
            <a:avLst/>
            <a:gdLst/>
            <a:ahLst/>
            <a:cxnLst/>
            <a:rect l="l" t="t" r="r" b="b"/>
            <a:pathLst>
              <a:path w="8305800" h="103504" extrusionOk="0">
                <a:moveTo>
                  <a:pt x="8267801" y="27304"/>
                </a:moveTo>
                <a:lnTo>
                  <a:pt x="8252952" y="30273"/>
                </a:lnTo>
                <a:lnTo>
                  <a:pt x="8240829" y="38385"/>
                </a:lnTo>
                <a:lnTo>
                  <a:pt x="8232636" y="50450"/>
                </a:lnTo>
                <a:lnTo>
                  <a:pt x="8230884" y="58932"/>
                </a:lnTo>
                <a:lnTo>
                  <a:pt x="8267674" y="59054"/>
                </a:lnTo>
                <a:lnTo>
                  <a:pt x="8267674" y="71754"/>
                </a:lnTo>
                <a:lnTo>
                  <a:pt x="8230867" y="71754"/>
                </a:lnTo>
                <a:lnTo>
                  <a:pt x="8232543" y="80144"/>
                </a:lnTo>
                <a:lnTo>
                  <a:pt x="8240655" y="92297"/>
                </a:lnTo>
                <a:lnTo>
                  <a:pt x="8252720" y="100496"/>
                </a:lnTo>
                <a:lnTo>
                  <a:pt x="8267547" y="103504"/>
                </a:lnTo>
                <a:lnTo>
                  <a:pt x="8282414" y="100589"/>
                </a:lnTo>
                <a:lnTo>
                  <a:pt x="8294566" y="92471"/>
                </a:lnTo>
                <a:lnTo>
                  <a:pt x="8302766" y="80377"/>
                </a:lnTo>
                <a:lnTo>
                  <a:pt x="8304513" y="71754"/>
                </a:lnTo>
                <a:lnTo>
                  <a:pt x="8267674" y="71754"/>
                </a:lnTo>
                <a:lnTo>
                  <a:pt x="8304538" y="71632"/>
                </a:lnTo>
                <a:lnTo>
                  <a:pt x="8305774" y="65531"/>
                </a:lnTo>
                <a:lnTo>
                  <a:pt x="8302859" y="50682"/>
                </a:lnTo>
                <a:lnTo>
                  <a:pt x="8294741" y="38560"/>
                </a:lnTo>
                <a:lnTo>
                  <a:pt x="8282646" y="30366"/>
                </a:lnTo>
                <a:lnTo>
                  <a:pt x="8267801" y="27304"/>
                </a:lnTo>
                <a:close/>
              </a:path>
              <a:path w="8305800" h="103504" extrusionOk="0">
                <a:moveTo>
                  <a:pt x="38226" y="0"/>
                </a:moveTo>
                <a:lnTo>
                  <a:pt x="23385" y="2986"/>
                </a:lnTo>
                <a:lnTo>
                  <a:pt x="11245" y="11128"/>
                </a:lnTo>
                <a:lnTo>
                  <a:pt x="3040" y="23199"/>
                </a:lnTo>
                <a:lnTo>
                  <a:pt x="0" y="37972"/>
                </a:lnTo>
                <a:lnTo>
                  <a:pt x="2941" y="52839"/>
                </a:lnTo>
                <a:lnTo>
                  <a:pt x="11066" y="64992"/>
                </a:lnTo>
                <a:lnTo>
                  <a:pt x="23151" y="73191"/>
                </a:lnTo>
                <a:lnTo>
                  <a:pt x="37972" y="76200"/>
                </a:lnTo>
                <a:lnTo>
                  <a:pt x="52813" y="73284"/>
                </a:lnTo>
                <a:lnTo>
                  <a:pt x="64949" y="65166"/>
                </a:lnTo>
                <a:lnTo>
                  <a:pt x="73154" y="53072"/>
                </a:lnTo>
                <a:lnTo>
                  <a:pt x="74898" y="44572"/>
                </a:lnTo>
                <a:lnTo>
                  <a:pt x="38074" y="44450"/>
                </a:lnTo>
                <a:lnTo>
                  <a:pt x="38125" y="31750"/>
                </a:lnTo>
                <a:lnTo>
                  <a:pt x="74914" y="31750"/>
                </a:lnTo>
                <a:lnTo>
                  <a:pt x="73252" y="23377"/>
                </a:lnTo>
                <a:lnTo>
                  <a:pt x="65128" y="11255"/>
                </a:lnTo>
                <a:lnTo>
                  <a:pt x="53047" y="3061"/>
                </a:lnTo>
                <a:lnTo>
                  <a:pt x="38226" y="0"/>
                </a:lnTo>
                <a:close/>
              </a:path>
              <a:path w="8305800" h="103504" extrusionOk="0">
                <a:moveTo>
                  <a:pt x="8230884" y="58932"/>
                </a:moveTo>
                <a:lnTo>
                  <a:pt x="8229633" y="64992"/>
                </a:lnTo>
                <a:lnTo>
                  <a:pt x="8229625" y="65531"/>
                </a:lnTo>
                <a:lnTo>
                  <a:pt x="8230843" y="71632"/>
                </a:lnTo>
                <a:lnTo>
                  <a:pt x="8267674" y="71754"/>
                </a:lnTo>
                <a:lnTo>
                  <a:pt x="8267674" y="59054"/>
                </a:lnTo>
                <a:lnTo>
                  <a:pt x="8230884" y="58932"/>
                </a:lnTo>
                <a:close/>
              </a:path>
              <a:path w="8305800" h="103504" extrusionOk="0">
                <a:moveTo>
                  <a:pt x="74938" y="31872"/>
                </a:moveTo>
                <a:lnTo>
                  <a:pt x="76149" y="37972"/>
                </a:lnTo>
                <a:lnTo>
                  <a:pt x="76131" y="38560"/>
                </a:lnTo>
                <a:lnTo>
                  <a:pt x="74898" y="44572"/>
                </a:lnTo>
                <a:lnTo>
                  <a:pt x="8230843" y="71632"/>
                </a:lnTo>
                <a:lnTo>
                  <a:pt x="8229625" y="65531"/>
                </a:lnTo>
                <a:lnTo>
                  <a:pt x="8229633" y="64992"/>
                </a:lnTo>
                <a:lnTo>
                  <a:pt x="8230884" y="58932"/>
                </a:lnTo>
                <a:lnTo>
                  <a:pt x="74938" y="31872"/>
                </a:lnTo>
                <a:close/>
              </a:path>
              <a:path w="8305800" h="103504" extrusionOk="0">
                <a:moveTo>
                  <a:pt x="38125" y="31750"/>
                </a:moveTo>
                <a:lnTo>
                  <a:pt x="38074" y="44450"/>
                </a:lnTo>
                <a:lnTo>
                  <a:pt x="74898" y="44572"/>
                </a:lnTo>
                <a:lnTo>
                  <a:pt x="76131" y="38560"/>
                </a:lnTo>
                <a:lnTo>
                  <a:pt x="76149" y="37972"/>
                </a:lnTo>
                <a:lnTo>
                  <a:pt x="74938" y="31872"/>
                </a:lnTo>
                <a:lnTo>
                  <a:pt x="38125" y="31750"/>
                </a:lnTo>
                <a:close/>
              </a:path>
              <a:path w="8305800" h="103504" extrusionOk="0">
                <a:moveTo>
                  <a:pt x="74914" y="31750"/>
                </a:moveTo>
                <a:lnTo>
                  <a:pt x="38125" y="31750"/>
                </a:lnTo>
                <a:lnTo>
                  <a:pt x="74938" y="31872"/>
                </a:lnTo>
                <a:close/>
              </a:path>
            </a:pathLst>
          </a:custGeom>
          <a:solidFill>
            <a:srgbClr val="2C68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7" name="Google Shape;577;p39"/>
          <p:cNvGrpSpPr/>
          <p:nvPr/>
        </p:nvGrpSpPr>
        <p:grpSpPr>
          <a:xfrm>
            <a:off x="2556764" y="1346199"/>
            <a:ext cx="4396486" cy="1750314"/>
            <a:chOff x="2556764" y="1346199"/>
            <a:chExt cx="4396486" cy="1750314"/>
          </a:xfrm>
        </p:grpSpPr>
        <p:sp>
          <p:nvSpPr>
            <p:cNvPr id="578" name="Google Shape;578;p39"/>
            <p:cNvSpPr/>
            <p:nvPr/>
          </p:nvSpPr>
          <p:spPr>
            <a:xfrm>
              <a:off x="6067425" y="2712338"/>
              <a:ext cx="885825" cy="384175"/>
            </a:xfrm>
            <a:custGeom>
              <a:avLst/>
              <a:gdLst/>
              <a:ahLst/>
              <a:cxnLst/>
              <a:rect l="l" t="t" r="r" b="b"/>
              <a:pathLst>
                <a:path w="885825" h="384175" extrusionOk="0">
                  <a:moveTo>
                    <a:pt x="809625" y="320294"/>
                  </a:moveTo>
                  <a:lnTo>
                    <a:pt x="758825" y="383794"/>
                  </a:lnTo>
                  <a:lnTo>
                    <a:pt x="873125" y="326644"/>
                  </a:lnTo>
                  <a:lnTo>
                    <a:pt x="809625" y="326644"/>
                  </a:lnTo>
                  <a:lnTo>
                    <a:pt x="809625" y="320294"/>
                  </a:lnTo>
                  <a:close/>
                </a:path>
                <a:path w="885825" h="384175" extrusionOk="0">
                  <a:moveTo>
                    <a:pt x="436499" y="6350"/>
                  </a:moveTo>
                  <a:lnTo>
                    <a:pt x="436499" y="323850"/>
                  </a:lnTo>
                  <a:lnTo>
                    <a:pt x="439420" y="326644"/>
                  </a:lnTo>
                  <a:lnTo>
                    <a:pt x="804545" y="326644"/>
                  </a:lnTo>
                  <a:lnTo>
                    <a:pt x="809625" y="320294"/>
                  </a:lnTo>
                  <a:lnTo>
                    <a:pt x="449199" y="320294"/>
                  </a:lnTo>
                  <a:lnTo>
                    <a:pt x="442849" y="313944"/>
                  </a:lnTo>
                  <a:lnTo>
                    <a:pt x="449199" y="313944"/>
                  </a:lnTo>
                  <a:lnTo>
                    <a:pt x="449199" y="12700"/>
                  </a:lnTo>
                  <a:lnTo>
                    <a:pt x="442849" y="12700"/>
                  </a:lnTo>
                  <a:lnTo>
                    <a:pt x="436499" y="6350"/>
                  </a:lnTo>
                  <a:close/>
                </a:path>
                <a:path w="885825" h="384175" extrusionOk="0">
                  <a:moveTo>
                    <a:pt x="873125" y="313944"/>
                  </a:moveTo>
                  <a:lnTo>
                    <a:pt x="809625" y="313944"/>
                  </a:lnTo>
                  <a:lnTo>
                    <a:pt x="809625" y="326644"/>
                  </a:lnTo>
                  <a:lnTo>
                    <a:pt x="873125" y="326644"/>
                  </a:lnTo>
                  <a:lnTo>
                    <a:pt x="885825" y="320294"/>
                  </a:lnTo>
                  <a:lnTo>
                    <a:pt x="873125" y="313944"/>
                  </a:lnTo>
                  <a:close/>
                </a:path>
                <a:path w="885825" h="384175" extrusionOk="0">
                  <a:moveTo>
                    <a:pt x="449199" y="313944"/>
                  </a:moveTo>
                  <a:lnTo>
                    <a:pt x="442849" y="313944"/>
                  </a:lnTo>
                  <a:lnTo>
                    <a:pt x="449199" y="320294"/>
                  </a:lnTo>
                  <a:lnTo>
                    <a:pt x="449199" y="313944"/>
                  </a:lnTo>
                  <a:close/>
                </a:path>
                <a:path w="885825" h="384175" extrusionOk="0">
                  <a:moveTo>
                    <a:pt x="804545" y="313944"/>
                  </a:moveTo>
                  <a:lnTo>
                    <a:pt x="449199" y="313944"/>
                  </a:lnTo>
                  <a:lnTo>
                    <a:pt x="449199" y="320294"/>
                  </a:lnTo>
                  <a:lnTo>
                    <a:pt x="809625" y="320294"/>
                  </a:lnTo>
                  <a:lnTo>
                    <a:pt x="804545" y="313944"/>
                  </a:lnTo>
                  <a:close/>
                </a:path>
                <a:path w="885825" h="384175" extrusionOk="0">
                  <a:moveTo>
                    <a:pt x="758825" y="256794"/>
                  </a:moveTo>
                  <a:lnTo>
                    <a:pt x="809625" y="320294"/>
                  </a:lnTo>
                  <a:lnTo>
                    <a:pt x="809625" y="313944"/>
                  </a:lnTo>
                  <a:lnTo>
                    <a:pt x="873125" y="313944"/>
                  </a:lnTo>
                  <a:lnTo>
                    <a:pt x="758825" y="256794"/>
                  </a:lnTo>
                  <a:close/>
                </a:path>
                <a:path w="885825" h="384175" extrusionOk="0">
                  <a:moveTo>
                    <a:pt x="446404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436499" y="12700"/>
                  </a:lnTo>
                  <a:lnTo>
                    <a:pt x="436499" y="6350"/>
                  </a:lnTo>
                  <a:lnTo>
                    <a:pt x="449199" y="6350"/>
                  </a:lnTo>
                  <a:lnTo>
                    <a:pt x="449199" y="2921"/>
                  </a:lnTo>
                  <a:lnTo>
                    <a:pt x="446404" y="0"/>
                  </a:lnTo>
                  <a:close/>
                </a:path>
                <a:path w="885825" h="384175" extrusionOk="0">
                  <a:moveTo>
                    <a:pt x="449199" y="6350"/>
                  </a:moveTo>
                  <a:lnTo>
                    <a:pt x="436499" y="6350"/>
                  </a:lnTo>
                  <a:lnTo>
                    <a:pt x="442849" y="12700"/>
                  </a:lnTo>
                  <a:lnTo>
                    <a:pt x="449199" y="12700"/>
                  </a:lnTo>
                  <a:lnTo>
                    <a:pt x="449199" y="6350"/>
                  </a:lnTo>
                  <a:close/>
                </a:path>
              </a:pathLst>
            </a:custGeom>
            <a:solidFill>
              <a:srgbClr val="00AF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2556764" y="1346199"/>
              <a:ext cx="4282440" cy="1289050"/>
            </a:xfrm>
            <a:custGeom>
              <a:avLst/>
              <a:gdLst/>
              <a:ahLst/>
              <a:cxnLst/>
              <a:rect l="l" t="t" r="r" b="b"/>
              <a:pathLst>
                <a:path w="4282440" h="1289050" extrusionOk="0">
                  <a:moveTo>
                    <a:pt x="900811" y="1219200"/>
                  </a:moveTo>
                  <a:lnTo>
                    <a:pt x="258191" y="1219200"/>
                  </a:lnTo>
                  <a:lnTo>
                    <a:pt x="303911" y="1162050"/>
                  </a:lnTo>
                  <a:lnTo>
                    <a:pt x="176911" y="1225550"/>
                  </a:lnTo>
                  <a:lnTo>
                    <a:pt x="303911" y="1289050"/>
                  </a:lnTo>
                  <a:lnTo>
                    <a:pt x="258191" y="1231900"/>
                  </a:lnTo>
                  <a:lnTo>
                    <a:pt x="900811" y="1231900"/>
                  </a:lnTo>
                  <a:lnTo>
                    <a:pt x="900811" y="1219200"/>
                  </a:lnTo>
                  <a:close/>
                </a:path>
                <a:path w="4282440" h="1289050" extrusionOk="0">
                  <a:moveTo>
                    <a:pt x="2035683" y="552450"/>
                  </a:moveTo>
                  <a:lnTo>
                    <a:pt x="1024255" y="552450"/>
                  </a:lnTo>
                  <a:lnTo>
                    <a:pt x="1024255" y="69850"/>
                  </a:lnTo>
                  <a:lnTo>
                    <a:pt x="1024255" y="63500"/>
                  </a:lnTo>
                  <a:lnTo>
                    <a:pt x="1024255" y="59944"/>
                  </a:lnTo>
                  <a:lnTo>
                    <a:pt x="1021334" y="57150"/>
                  </a:lnTo>
                  <a:lnTo>
                    <a:pt x="81280" y="57150"/>
                  </a:lnTo>
                  <a:lnTo>
                    <a:pt x="127000" y="0"/>
                  </a:lnTo>
                  <a:lnTo>
                    <a:pt x="0" y="63500"/>
                  </a:lnTo>
                  <a:lnTo>
                    <a:pt x="127000" y="127000"/>
                  </a:lnTo>
                  <a:lnTo>
                    <a:pt x="81280" y="69850"/>
                  </a:lnTo>
                  <a:lnTo>
                    <a:pt x="1011555" y="69850"/>
                  </a:lnTo>
                  <a:lnTo>
                    <a:pt x="1011555" y="562356"/>
                  </a:lnTo>
                  <a:lnTo>
                    <a:pt x="1014349" y="565150"/>
                  </a:lnTo>
                  <a:lnTo>
                    <a:pt x="2035683" y="565150"/>
                  </a:lnTo>
                  <a:lnTo>
                    <a:pt x="2035683" y="558800"/>
                  </a:lnTo>
                  <a:lnTo>
                    <a:pt x="2035683" y="552450"/>
                  </a:lnTo>
                  <a:close/>
                </a:path>
                <a:path w="4282440" h="1289050" extrusionOk="0">
                  <a:moveTo>
                    <a:pt x="4282186" y="215900"/>
                  </a:moveTo>
                  <a:lnTo>
                    <a:pt x="4269486" y="209550"/>
                  </a:lnTo>
                  <a:lnTo>
                    <a:pt x="4155186" y="152400"/>
                  </a:lnTo>
                  <a:lnTo>
                    <a:pt x="4200906" y="209550"/>
                  </a:lnTo>
                  <a:lnTo>
                    <a:pt x="2554605" y="209550"/>
                  </a:lnTo>
                  <a:lnTo>
                    <a:pt x="2551811" y="212344"/>
                  </a:lnTo>
                  <a:lnTo>
                    <a:pt x="2551811" y="552450"/>
                  </a:lnTo>
                  <a:lnTo>
                    <a:pt x="2548636" y="552450"/>
                  </a:lnTo>
                  <a:lnTo>
                    <a:pt x="2548636" y="565150"/>
                  </a:lnTo>
                  <a:lnTo>
                    <a:pt x="2561717" y="565150"/>
                  </a:lnTo>
                  <a:lnTo>
                    <a:pt x="2564511" y="562356"/>
                  </a:lnTo>
                  <a:lnTo>
                    <a:pt x="2564511" y="558800"/>
                  </a:lnTo>
                  <a:lnTo>
                    <a:pt x="2564511" y="552450"/>
                  </a:lnTo>
                  <a:lnTo>
                    <a:pt x="2564511" y="222250"/>
                  </a:lnTo>
                  <a:lnTo>
                    <a:pt x="4200906" y="222250"/>
                  </a:lnTo>
                  <a:lnTo>
                    <a:pt x="4155186" y="279400"/>
                  </a:lnTo>
                  <a:lnTo>
                    <a:pt x="4269486" y="222250"/>
                  </a:lnTo>
                  <a:lnTo>
                    <a:pt x="4282186" y="215900"/>
                  </a:lnTo>
                  <a:close/>
                </a:path>
              </a:pathLst>
            </a:custGeom>
            <a:solidFill>
              <a:srgbClr val="00AF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580" name="Google Shape;580;p39"/>
          <p:cNvGraphicFramePr/>
          <p:nvPr/>
        </p:nvGraphicFramePr>
        <p:xfrm>
          <a:off x="6972109" y="2717101"/>
          <a:ext cx="1532250" cy="1317620"/>
        </p:xfrm>
        <a:graphic>
          <a:graphicData uri="http://schemas.openxmlformats.org/drawingml/2006/table">
            <a:tbl>
              <a:tblPr firstRow="1" bandRow="1">
                <a:noFill/>
                <a:tableStyleId>{8CB1D229-CAF5-4BE7-83F5-A9F301269990}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25">
                <a:tc>
                  <a:txBody>
                    <a:bodyPr/>
                    <a:lstStyle/>
                    <a:p>
                      <a:pPr marL="92710" marR="29337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Product  Engineering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178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5"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Pure Services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243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75"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ITES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100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118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100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75"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Other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100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114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100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1" name="Google Shape;581;p39"/>
          <p:cNvGraphicFramePr/>
          <p:nvPr/>
        </p:nvGraphicFramePr>
        <p:xfrm>
          <a:off x="6884987" y="1331912"/>
          <a:ext cx="1532250" cy="518150"/>
        </p:xfrm>
        <a:graphic>
          <a:graphicData uri="http://schemas.openxmlformats.org/drawingml/2006/table">
            <a:tbl>
              <a:tblPr firstRow="1" bandRow="1">
                <a:noFill/>
                <a:tableStyleId>{8CB1D229-CAF5-4BE7-83F5-A9F301269990}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07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Tier 1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40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Overseas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6825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44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6825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2" name="Google Shape;582;p39"/>
          <p:cNvSpPr txBox="1"/>
          <p:nvPr/>
        </p:nvSpPr>
        <p:spPr>
          <a:xfrm>
            <a:off x="981075" y="1276350"/>
            <a:ext cx="1066800" cy="259079"/>
          </a:xfrm>
          <a:prstGeom prst="rect">
            <a:avLst/>
          </a:prstGeom>
          <a:noFill/>
          <a:ln w="9525" cap="flat" cmpd="sng">
            <a:solidFill>
              <a:srgbClr val="96C4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7450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Founders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39"/>
          <p:cNvSpPr txBox="1"/>
          <p:nvPr/>
        </p:nvSpPr>
        <p:spPr>
          <a:xfrm>
            <a:off x="2047875" y="1276350"/>
            <a:ext cx="465455" cy="259079"/>
          </a:xfrm>
          <a:prstGeom prst="rect">
            <a:avLst/>
          </a:prstGeom>
          <a:noFill/>
          <a:ln w="9525" cap="flat" cmpd="sng">
            <a:solidFill>
              <a:srgbClr val="96C4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7450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119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39"/>
          <p:cNvSpPr/>
          <p:nvPr/>
        </p:nvSpPr>
        <p:spPr>
          <a:xfrm>
            <a:off x="2038604" y="1733550"/>
            <a:ext cx="645160" cy="259079"/>
          </a:xfrm>
          <a:custGeom>
            <a:avLst/>
            <a:gdLst/>
            <a:ahLst/>
            <a:cxnLst/>
            <a:rect l="l" t="t" r="r" b="b"/>
            <a:pathLst>
              <a:path w="645160" h="259080" extrusionOk="0">
                <a:moveTo>
                  <a:pt x="645083" y="0"/>
                </a:moveTo>
                <a:lnTo>
                  <a:pt x="0" y="0"/>
                </a:lnTo>
                <a:lnTo>
                  <a:pt x="0" y="259079"/>
                </a:lnTo>
                <a:lnTo>
                  <a:pt x="645083" y="259079"/>
                </a:lnTo>
                <a:lnTo>
                  <a:pt x="6450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5" name="Google Shape;585;p39"/>
          <p:cNvGraphicFramePr/>
          <p:nvPr/>
        </p:nvGraphicFramePr>
        <p:xfrm>
          <a:off x="557974" y="1731962"/>
          <a:ext cx="2124075" cy="1775597"/>
        </p:xfrm>
        <a:graphic>
          <a:graphicData uri="http://schemas.openxmlformats.org/drawingml/2006/table">
            <a:tbl>
              <a:tblPr firstRow="1" bandRow="1">
                <a:noFill/>
                <a:tableStyleId>{8CB1D229-CAF5-4BE7-83F5-A9F301269990}</a:tableStyleId>
              </a:tblPr>
              <a:tblGrid>
                <a:gridCol w="147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0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Enterprise Software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6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196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3175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Telecom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6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72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3175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BFSI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6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3175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3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Electrical &amp; Electronics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16363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075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Semiconductors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3175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Others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7475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76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3175" marB="0">
                    <a:lnL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6C4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86" name="Google Shape;586;p39"/>
          <p:cNvGrpSpPr/>
          <p:nvPr/>
        </p:nvGrpSpPr>
        <p:grpSpPr>
          <a:xfrm>
            <a:off x="850391" y="4783835"/>
            <a:ext cx="7643242" cy="1275842"/>
            <a:chOff x="850391" y="4783835"/>
            <a:chExt cx="7643242" cy="1275842"/>
          </a:xfrm>
        </p:grpSpPr>
        <p:sp>
          <p:nvSpPr>
            <p:cNvPr id="587" name="Google Shape;587;p39"/>
            <p:cNvSpPr/>
            <p:nvPr/>
          </p:nvSpPr>
          <p:spPr>
            <a:xfrm>
              <a:off x="850391" y="5276087"/>
              <a:ext cx="1419225" cy="492759"/>
            </a:xfrm>
            <a:custGeom>
              <a:avLst/>
              <a:gdLst/>
              <a:ahLst/>
              <a:cxnLst/>
              <a:rect l="l" t="t" r="r" b="b"/>
              <a:pathLst>
                <a:path w="1419225" h="492760" extrusionOk="0">
                  <a:moveTo>
                    <a:pt x="0" y="492252"/>
                  </a:moveTo>
                  <a:lnTo>
                    <a:pt x="327660" y="492252"/>
                  </a:lnTo>
                </a:path>
                <a:path w="1419225" h="492760" extrusionOk="0">
                  <a:moveTo>
                    <a:pt x="765048" y="492252"/>
                  </a:moveTo>
                  <a:lnTo>
                    <a:pt x="1418844" y="492252"/>
                  </a:lnTo>
                </a:path>
                <a:path w="1419225" h="492760" extrusionOk="0">
                  <a:moveTo>
                    <a:pt x="0" y="246887"/>
                  </a:moveTo>
                  <a:lnTo>
                    <a:pt x="327660" y="246887"/>
                  </a:lnTo>
                </a:path>
                <a:path w="1419225" h="492760" extrusionOk="0">
                  <a:moveTo>
                    <a:pt x="765048" y="246887"/>
                  </a:moveTo>
                  <a:lnTo>
                    <a:pt x="1418844" y="246887"/>
                  </a:lnTo>
                </a:path>
                <a:path w="1419225" h="492760" extrusionOk="0">
                  <a:moveTo>
                    <a:pt x="0" y="0"/>
                  </a:moveTo>
                  <a:lnTo>
                    <a:pt x="327660" y="0"/>
                  </a:lnTo>
                </a:path>
                <a:path w="1419225" h="492760" extrusionOk="0">
                  <a:moveTo>
                    <a:pt x="765048" y="0"/>
                  </a:moveTo>
                  <a:lnTo>
                    <a:pt x="1418844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1178051" y="5266943"/>
              <a:ext cx="437515" cy="748665"/>
            </a:xfrm>
            <a:custGeom>
              <a:avLst/>
              <a:gdLst/>
              <a:ahLst/>
              <a:cxnLst/>
              <a:rect l="l" t="t" r="r" b="b"/>
              <a:pathLst>
                <a:path w="437515" h="748664" extrusionOk="0">
                  <a:moveTo>
                    <a:pt x="0" y="748283"/>
                  </a:moveTo>
                  <a:lnTo>
                    <a:pt x="437388" y="748283"/>
                  </a:lnTo>
                  <a:lnTo>
                    <a:pt x="437388" y="0"/>
                  </a:lnTo>
                  <a:lnTo>
                    <a:pt x="0" y="0"/>
                  </a:lnTo>
                  <a:lnTo>
                    <a:pt x="0" y="748283"/>
                  </a:lnTo>
                  <a:close/>
                </a:path>
              </a:pathLst>
            </a:custGeom>
            <a:noFill/>
            <a:ln w="9525" cap="flat" cmpd="sng">
              <a:solidFill>
                <a:srgbClr val="BCD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2706624" y="5276087"/>
              <a:ext cx="655320" cy="492759"/>
            </a:xfrm>
            <a:custGeom>
              <a:avLst/>
              <a:gdLst/>
              <a:ahLst/>
              <a:cxnLst/>
              <a:rect l="l" t="t" r="r" b="b"/>
              <a:pathLst>
                <a:path w="655320" h="492760" extrusionOk="0">
                  <a:moveTo>
                    <a:pt x="0" y="492252"/>
                  </a:moveTo>
                  <a:lnTo>
                    <a:pt x="655320" y="492252"/>
                  </a:lnTo>
                </a:path>
                <a:path w="655320" h="492760" extrusionOk="0">
                  <a:moveTo>
                    <a:pt x="0" y="246887"/>
                  </a:moveTo>
                  <a:lnTo>
                    <a:pt x="655320" y="246887"/>
                  </a:lnTo>
                </a:path>
                <a:path w="655320" h="492760" extrusionOk="0">
                  <a:moveTo>
                    <a:pt x="0" y="0"/>
                  </a:moveTo>
                  <a:lnTo>
                    <a:pt x="655320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850391" y="5030723"/>
              <a:ext cx="7642859" cy="0"/>
            </a:xfrm>
            <a:custGeom>
              <a:avLst/>
              <a:gdLst/>
              <a:ahLst/>
              <a:cxnLst/>
              <a:rect l="l" t="t" r="r" b="b"/>
              <a:pathLst>
                <a:path w="7642859" h="120000" extrusionOk="0">
                  <a:moveTo>
                    <a:pt x="0" y="0"/>
                  </a:moveTo>
                  <a:lnTo>
                    <a:pt x="7642859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2269236" y="5047487"/>
              <a:ext cx="437515" cy="967740"/>
            </a:xfrm>
            <a:custGeom>
              <a:avLst/>
              <a:gdLst/>
              <a:ahLst/>
              <a:cxnLst/>
              <a:rect l="l" t="t" r="r" b="b"/>
              <a:pathLst>
                <a:path w="437514" h="967739" extrusionOk="0">
                  <a:moveTo>
                    <a:pt x="0" y="967740"/>
                  </a:moveTo>
                  <a:lnTo>
                    <a:pt x="437388" y="967740"/>
                  </a:lnTo>
                  <a:lnTo>
                    <a:pt x="437388" y="0"/>
                  </a:lnTo>
                  <a:lnTo>
                    <a:pt x="0" y="0"/>
                  </a:lnTo>
                  <a:lnTo>
                    <a:pt x="0" y="967740"/>
                  </a:lnTo>
                  <a:close/>
                </a:path>
              </a:pathLst>
            </a:custGeom>
            <a:noFill/>
            <a:ln w="9525" cap="flat" cmpd="sng">
              <a:solidFill>
                <a:srgbClr val="BCD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3797808" y="5276087"/>
              <a:ext cx="4695825" cy="492759"/>
            </a:xfrm>
            <a:custGeom>
              <a:avLst/>
              <a:gdLst/>
              <a:ahLst/>
              <a:cxnLst/>
              <a:rect l="l" t="t" r="r" b="b"/>
              <a:pathLst>
                <a:path w="4695825" h="492760" extrusionOk="0">
                  <a:moveTo>
                    <a:pt x="0" y="492252"/>
                  </a:moveTo>
                  <a:lnTo>
                    <a:pt x="655319" y="492252"/>
                  </a:lnTo>
                </a:path>
                <a:path w="4695825" h="492760" extrusionOk="0">
                  <a:moveTo>
                    <a:pt x="0" y="246887"/>
                  </a:moveTo>
                  <a:lnTo>
                    <a:pt x="4695444" y="246887"/>
                  </a:lnTo>
                </a:path>
                <a:path w="4695825" h="492760" extrusionOk="0">
                  <a:moveTo>
                    <a:pt x="0" y="0"/>
                  </a:moveTo>
                  <a:lnTo>
                    <a:pt x="4695444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3361943" y="5166359"/>
              <a:ext cx="436245" cy="848994"/>
            </a:xfrm>
            <a:custGeom>
              <a:avLst/>
              <a:gdLst/>
              <a:ahLst/>
              <a:cxnLst/>
              <a:rect l="l" t="t" r="r" b="b"/>
              <a:pathLst>
                <a:path w="436245" h="848995" extrusionOk="0">
                  <a:moveTo>
                    <a:pt x="0" y="848867"/>
                  </a:moveTo>
                  <a:lnTo>
                    <a:pt x="435863" y="848867"/>
                  </a:lnTo>
                  <a:lnTo>
                    <a:pt x="435863" y="0"/>
                  </a:lnTo>
                  <a:lnTo>
                    <a:pt x="0" y="0"/>
                  </a:lnTo>
                  <a:lnTo>
                    <a:pt x="0" y="848867"/>
                  </a:lnTo>
                  <a:close/>
                </a:path>
              </a:pathLst>
            </a:custGeom>
            <a:noFill/>
            <a:ln w="9525" cap="flat" cmpd="sng">
              <a:solidFill>
                <a:srgbClr val="BCD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4890515" y="5768339"/>
              <a:ext cx="3602990" cy="0"/>
            </a:xfrm>
            <a:custGeom>
              <a:avLst/>
              <a:gdLst/>
              <a:ahLst/>
              <a:cxnLst/>
              <a:rect l="l" t="t" r="r" b="b"/>
              <a:pathLst>
                <a:path w="3602990" h="120000" extrusionOk="0">
                  <a:moveTo>
                    <a:pt x="0" y="0"/>
                  </a:moveTo>
                  <a:lnTo>
                    <a:pt x="3602736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4453127" y="5657087"/>
              <a:ext cx="437515" cy="358140"/>
            </a:xfrm>
            <a:custGeom>
              <a:avLst/>
              <a:gdLst/>
              <a:ahLst/>
              <a:cxnLst/>
              <a:rect l="l" t="t" r="r" b="b"/>
              <a:pathLst>
                <a:path w="437514" h="358139" extrusionOk="0">
                  <a:moveTo>
                    <a:pt x="0" y="358140"/>
                  </a:moveTo>
                  <a:lnTo>
                    <a:pt x="437388" y="358140"/>
                  </a:lnTo>
                  <a:lnTo>
                    <a:pt x="437388" y="0"/>
                  </a:lnTo>
                  <a:lnTo>
                    <a:pt x="0" y="0"/>
                  </a:lnTo>
                  <a:lnTo>
                    <a:pt x="0" y="358140"/>
                  </a:lnTo>
                  <a:close/>
                </a:path>
              </a:pathLst>
            </a:custGeom>
            <a:noFill/>
            <a:ln w="9525" cap="flat" cmpd="sng">
              <a:solidFill>
                <a:srgbClr val="BCD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5545836" y="5911595"/>
              <a:ext cx="436245" cy="104139"/>
            </a:xfrm>
            <a:custGeom>
              <a:avLst/>
              <a:gdLst/>
              <a:ahLst/>
              <a:cxnLst/>
              <a:rect l="l" t="t" r="r" b="b"/>
              <a:pathLst>
                <a:path w="436245" h="104139" extrusionOk="0">
                  <a:moveTo>
                    <a:pt x="435863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435863" y="103631"/>
                  </a:lnTo>
                  <a:lnTo>
                    <a:pt x="435863" y="0"/>
                  </a:lnTo>
                  <a:close/>
                </a:path>
              </a:pathLst>
            </a:custGeom>
            <a:solidFill>
              <a:srgbClr val="5EA6F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5545836" y="5911595"/>
              <a:ext cx="436245" cy="104139"/>
            </a:xfrm>
            <a:custGeom>
              <a:avLst/>
              <a:gdLst/>
              <a:ahLst/>
              <a:cxnLst/>
              <a:rect l="l" t="t" r="r" b="b"/>
              <a:pathLst>
                <a:path w="436245" h="104139" extrusionOk="0">
                  <a:moveTo>
                    <a:pt x="0" y="103631"/>
                  </a:moveTo>
                  <a:lnTo>
                    <a:pt x="435863" y="103631"/>
                  </a:lnTo>
                  <a:lnTo>
                    <a:pt x="435863" y="0"/>
                  </a:lnTo>
                  <a:lnTo>
                    <a:pt x="0" y="0"/>
                  </a:lnTo>
                  <a:lnTo>
                    <a:pt x="0" y="103631"/>
                  </a:lnTo>
                  <a:close/>
                </a:path>
              </a:pathLst>
            </a:custGeom>
            <a:noFill/>
            <a:ln w="9525" cap="flat" cmpd="sng">
              <a:solidFill>
                <a:srgbClr val="BCD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6637020" y="5932931"/>
              <a:ext cx="436245" cy="82550"/>
            </a:xfrm>
            <a:custGeom>
              <a:avLst/>
              <a:gdLst/>
              <a:ahLst/>
              <a:cxnLst/>
              <a:rect l="l" t="t" r="r" b="b"/>
              <a:pathLst>
                <a:path w="436245" h="82550" extrusionOk="0">
                  <a:moveTo>
                    <a:pt x="435864" y="0"/>
                  </a:moveTo>
                  <a:lnTo>
                    <a:pt x="0" y="0"/>
                  </a:lnTo>
                  <a:lnTo>
                    <a:pt x="0" y="82296"/>
                  </a:lnTo>
                  <a:lnTo>
                    <a:pt x="435864" y="82296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5EA6F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6637020" y="5932931"/>
              <a:ext cx="436245" cy="82550"/>
            </a:xfrm>
            <a:custGeom>
              <a:avLst/>
              <a:gdLst/>
              <a:ahLst/>
              <a:cxnLst/>
              <a:rect l="l" t="t" r="r" b="b"/>
              <a:pathLst>
                <a:path w="436245" h="82550" extrusionOk="0">
                  <a:moveTo>
                    <a:pt x="0" y="82296"/>
                  </a:moveTo>
                  <a:lnTo>
                    <a:pt x="435864" y="82296"/>
                  </a:lnTo>
                  <a:lnTo>
                    <a:pt x="435864" y="0"/>
                  </a:lnTo>
                  <a:lnTo>
                    <a:pt x="0" y="0"/>
                  </a:lnTo>
                  <a:lnTo>
                    <a:pt x="0" y="82296"/>
                  </a:lnTo>
                  <a:close/>
                </a:path>
              </a:pathLst>
            </a:custGeom>
            <a:noFill/>
            <a:ln w="9525" cap="flat" cmpd="sng">
              <a:solidFill>
                <a:srgbClr val="BCD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7728203" y="5964935"/>
              <a:ext cx="437515" cy="50800"/>
            </a:xfrm>
            <a:custGeom>
              <a:avLst/>
              <a:gdLst/>
              <a:ahLst/>
              <a:cxnLst/>
              <a:rect l="l" t="t" r="r" b="b"/>
              <a:pathLst>
                <a:path w="437515" h="50800" extrusionOk="0">
                  <a:moveTo>
                    <a:pt x="437388" y="0"/>
                  </a:moveTo>
                  <a:lnTo>
                    <a:pt x="0" y="0"/>
                  </a:lnTo>
                  <a:lnTo>
                    <a:pt x="0" y="50291"/>
                  </a:lnTo>
                  <a:lnTo>
                    <a:pt x="437388" y="50291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5EA6F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7728203" y="5964935"/>
              <a:ext cx="437515" cy="50800"/>
            </a:xfrm>
            <a:custGeom>
              <a:avLst/>
              <a:gdLst/>
              <a:ahLst/>
              <a:cxnLst/>
              <a:rect l="l" t="t" r="r" b="b"/>
              <a:pathLst>
                <a:path w="437515" h="50800" extrusionOk="0">
                  <a:moveTo>
                    <a:pt x="0" y="50291"/>
                  </a:moveTo>
                  <a:lnTo>
                    <a:pt x="437388" y="50291"/>
                  </a:lnTo>
                  <a:lnTo>
                    <a:pt x="437388" y="0"/>
                  </a:lnTo>
                  <a:lnTo>
                    <a:pt x="0" y="0"/>
                  </a:lnTo>
                  <a:lnTo>
                    <a:pt x="0" y="50291"/>
                  </a:lnTo>
                  <a:close/>
                </a:path>
              </a:pathLst>
            </a:custGeom>
            <a:noFill/>
            <a:ln w="9525" cap="flat" cmpd="sng">
              <a:solidFill>
                <a:srgbClr val="BCD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850391" y="6015227"/>
              <a:ext cx="7642859" cy="44450"/>
            </a:xfrm>
            <a:custGeom>
              <a:avLst/>
              <a:gdLst/>
              <a:ahLst/>
              <a:cxnLst/>
              <a:rect l="l" t="t" r="r" b="b"/>
              <a:pathLst>
                <a:path w="7642859" h="44450" extrusionOk="0">
                  <a:moveTo>
                    <a:pt x="0" y="0"/>
                  </a:moveTo>
                  <a:lnTo>
                    <a:pt x="7642859" y="0"/>
                  </a:lnTo>
                </a:path>
                <a:path w="7642859" h="44450" extrusionOk="0">
                  <a:moveTo>
                    <a:pt x="0" y="0"/>
                  </a:moveTo>
                  <a:lnTo>
                    <a:pt x="0" y="44196"/>
                  </a:lnTo>
                </a:path>
                <a:path w="7642859" h="44450" extrusionOk="0">
                  <a:moveTo>
                    <a:pt x="1092708" y="0"/>
                  </a:moveTo>
                  <a:lnTo>
                    <a:pt x="1092708" y="44196"/>
                  </a:lnTo>
                </a:path>
                <a:path w="7642859" h="44450" extrusionOk="0">
                  <a:moveTo>
                    <a:pt x="2183891" y="0"/>
                  </a:moveTo>
                  <a:lnTo>
                    <a:pt x="2183891" y="44196"/>
                  </a:lnTo>
                </a:path>
                <a:path w="7642859" h="44450" extrusionOk="0">
                  <a:moveTo>
                    <a:pt x="3275076" y="0"/>
                  </a:moveTo>
                  <a:lnTo>
                    <a:pt x="3275076" y="44196"/>
                  </a:lnTo>
                </a:path>
                <a:path w="7642859" h="44450" extrusionOk="0">
                  <a:moveTo>
                    <a:pt x="4367784" y="0"/>
                  </a:moveTo>
                  <a:lnTo>
                    <a:pt x="4367784" y="44196"/>
                  </a:lnTo>
                </a:path>
                <a:path w="7642859" h="44450" extrusionOk="0">
                  <a:moveTo>
                    <a:pt x="5458968" y="0"/>
                  </a:moveTo>
                  <a:lnTo>
                    <a:pt x="5458968" y="44196"/>
                  </a:lnTo>
                </a:path>
                <a:path w="7642859" h="44450" extrusionOk="0">
                  <a:moveTo>
                    <a:pt x="6550152" y="0"/>
                  </a:moveTo>
                  <a:lnTo>
                    <a:pt x="6550152" y="44196"/>
                  </a:lnTo>
                </a:path>
                <a:path w="7642859" h="44450" extrusionOk="0">
                  <a:moveTo>
                    <a:pt x="7642859" y="0"/>
                  </a:moveTo>
                  <a:lnTo>
                    <a:pt x="7642859" y="44196"/>
                  </a:lnTo>
                </a:path>
              </a:pathLst>
            </a:custGeom>
            <a:noFill/>
            <a:ln w="9525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850391" y="4783835"/>
              <a:ext cx="7642859" cy="0"/>
            </a:xfrm>
            <a:custGeom>
              <a:avLst/>
              <a:gdLst/>
              <a:ahLst/>
              <a:cxnLst/>
              <a:rect l="l" t="t" r="r" b="b"/>
              <a:pathLst>
                <a:path w="7642859" h="120000" extrusionOk="0">
                  <a:moveTo>
                    <a:pt x="0" y="0"/>
                  </a:moveTo>
                  <a:lnTo>
                    <a:pt x="7642859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4" name="Google Shape;604;p39"/>
          <p:cNvSpPr txBox="1"/>
          <p:nvPr/>
        </p:nvSpPr>
        <p:spPr>
          <a:xfrm>
            <a:off x="1182624" y="5278373"/>
            <a:ext cx="428625" cy="732790"/>
          </a:xfrm>
          <a:prstGeom prst="rect">
            <a:avLst/>
          </a:prstGeom>
          <a:solidFill>
            <a:srgbClr val="5EA6F4"/>
          </a:solidFill>
          <a:ln>
            <a:noFill/>
          </a:ln>
        </p:spPr>
        <p:txBody>
          <a:bodyPr spcFirstLastPara="1" wrap="square" lIns="0" tIns="39350" rIns="0" bIns="0" anchor="t" anchorCtr="0">
            <a:spAutoFit/>
          </a:bodyPr>
          <a:lstStyle/>
          <a:p>
            <a:pPr marL="10541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304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39"/>
          <p:cNvSpPr txBox="1"/>
          <p:nvPr/>
        </p:nvSpPr>
        <p:spPr>
          <a:xfrm>
            <a:off x="2273807" y="5052059"/>
            <a:ext cx="428625" cy="958850"/>
          </a:xfrm>
          <a:prstGeom prst="rect">
            <a:avLst/>
          </a:prstGeom>
          <a:solidFill>
            <a:srgbClr val="5EA6F4"/>
          </a:solidFill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1060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393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39"/>
          <p:cNvSpPr txBox="1"/>
          <p:nvPr/>
        </p:nvSpPr>
        <p:spPr>
          <a:xfrm>
            <a:off x="3366515" y="5170932"/>
            <a:ext cx="426720" cy="840105"/>
          </a:xfrm>
          <a:prstGeom prst="rect">
            <a:avLst/>
          </a:prstGeom>
          <a:solidFill>
            <a:srgbClr val="5EA6F4"/>
          </a:solidFill>
          <a:ln>
            <a:noFill/>
          </a:ln>
        </p:spPr>
        <p:txBody>
          <a:bodyPr spcFirstLastPara="1" wrap="square" lIns="0" tIns="46350" rIns="0" bIns="0" anchor="t" anchorCtr="0">
            <a:spAutoFit/>
          </a:bodyPr>
          <a:lstStyle/>
          <a:p>
            <a:pPr marL="10541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39"/>
          <p:cNvSpPr txBox="1"/>
          <p:nvPr/>
        </p:nvSpPr>
        <p:spPr>
          <a:xfrm>
            <a:off x="5680075" y="5667552"/>
            <a:ext cx="16891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39"/>
          <p:cNvSpPr txBox="1"/>
          <p:nvPr/>
        </p:nvSpPr>
        <p:spPr>
          <a:xfrm>
            <a:off x="4457700" y="5661659"/>
            <a:ext cx="2483485" cy="349250"/>
          </a:xfrm>
          <a:prstGeom prst="rect">
            <a:avLst/>
          </a:prstGeom>
          <a:solidFill>
            <a:srgbClr val="5EA6F4"/>
          </a:solidFill>
          <a:ln>
            <a:noFill/>
          </a:ln>
        </p:spPr>
        <p:txBody>
          <a:bodyPr spcFirstLastPara="1" wrap="square" lIns="0" tIns="55875" rIns="0" bIns="0" anchor="t" anchorCtr="0">
            <a:spAutoFit/>
          </a:bodyPr>
          <a:lstStyle/>
          <a:p>
            <a:pPr marL="1060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650" b="0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145	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39"/>
          <p:cNvSpPr txBox="1"/>
          <p:nvPr/>
        </p:nvSpPr>
        <p:spPr>
          <a:xfrm>
            <a:off x="7863967" y="5720892"/>
            <a:ext cx="16891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9"/>
          <p:cNvSpPr txBox="1"/>
          <p:nvPr/>
        </p:nvSpPr>
        <p:spPr>
          <a:xfrm>
            <a:off x="1292097" y="6084519"/>
            <a:ext cx="21082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0-5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39"/>
          <p:cNvSpPr txBox="1"/>
          <p:nvPr/>
        </p:nvSpPr>
        <p:spPr>
          <a:xfrm>
            <a:off x="2348610" y="6084519"/>
            <a:ext cx="28130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6-10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39"/>
          <p:cNvSpPr txBox="1"/>
          <p:nvPr/>
        </p:nvSpPr>
        <p:spPr>
          <a:xfrm>
            <a:off x="3405378" y="6084519"/>
            <a:ext cx="35115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11-15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39"/>
          <p:cNvSpPr txBox="1"/>
          <p:nvPr/>
        </p:nvSpPr>
        <p:spPr>
          <a:xfrm>
            <a:off x="5588889" y="6084519"/>
            <a:ext cx="144335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21-25	26-30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39"/>
          <p:cNvSpPr txBox="1"/>
          <p:nvPr/>
        </p:nvSpPr>
        <p:spPr>
          <a:xfrm>
            <a:off x="7830439" y="6084519"/>
            <a:ext cx="236854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31+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39"/>
          <p:cNvSpPr txBox="1"/>
          <p:nvPr/>
        </p:nvSpPr>
        <p:spPr>
          <a:xfrm>
            <a:off x="3094989" y="4185920"/>
            <a:ext cx="3262629" cy="2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Startup Founder’s by Experience – (2009-2012)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6" name="Google Shape;616;p39"/>
          <p:cNvGrpSpPr/>
          <p:nvPr/>
        </p:nvGrpSpPr>
        <p:grpSpPr>
          <a:xfrm>
            <a:off x="6876288" y="4399788"/>
            <a:ext cx="1834896" cy="475488"/>
            <a:chOff x="6876288" y="4399788"/>
            <a:chExt cx="1834896" cy="475488"/>
          </a:xfrm>
        </p:grpSpPr>
        <p:sp>
          <p:nvSpPr>
            <p:cNvPr id="617" name="Google Shape;617;p39"/>
            <p:cNvSpPr/>
            <p:nvPr/>
          </p:nvSpPr>
          <p:spPr>
            <a:xfrm>
              <a:off x="6876288" y="4399788"/>
              <a:ext cx="1834896" cy="475488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7266432" y="4448556"/>
              <a:ext cx="1091183" cy="426719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6934200" y="4419600"/>
              <a:ext cx="1719580" cy="358775"/>
            </a:xfrm>
            <a:custGeom>
              <a:avLst/>
              <a:gdLst/>
              <a:ahLst/>
              <a:cxnLst/>
              <a:rect l="l" t="t" r="r" b="b"/>
              <a:pathLst>
                <a:path w="1719579" h="358775" extrusionOk="0">
                  <a:moveTo>
                    <a:pt x="1659763" y="0"/>
                  </a:moveTo>
                  <a:lnTo>
                    <a:pt x="59817" y="0"/>
                  </a:lnTo>
                  <a:lnTo>
                    <a:pt x="36540" y="4702"/>
                  </a:lnTo>
                  <a:lnTo>
                    <a:pt x="17525" y="17526"/>
                  </a:lnTo>
                  <a:lnTo>
                    <a:pt x="4702" y="36540"/>
                  </a:lnTo>
                  <a:lnTo>
                    <a:pt x="0" y="59817"/>
                  </a:lnTo>
                  <a:lnTo>
                    <a:pt x="0" y="298957"/>
                  </a:lnTo>
                  <a:lnTo>
                    <a:pt x="4702" y="322234"/>
                  </a:lnTo>
                  <a:lnTo>
                    <a:pt x="17525" y="341248"/>
                  </a:lnTo>
                  <a:lnTo>
                    <a:pt x="36540" y="354072"/>
                  </a:lnTo>
                  <a:lnTo>
                    <a:pt x="59817" y="358775"/>
                  </a:lnTo>
                  <a:lnTo>
                    <a:pt x="1659763" y="358775"/>
                  </a:lnTo>
                  <a:lnTo>
                    <a:pt x="1683039" y="354072"/>
                  </a:lnTo>
                  <a:lnTo>
                    <a:pt x="1702053" y="341248"/>
                  </a:lnTo>
                  <a:lnTo>
                    <a:pt x="1714877" y="322234"/>
                  </a:lnTo>
                  <a:lnTo>
                    <a:pt x="1719579" y="298957"/>
                  </a:lnTo>
                  <a:lnTo>
                    <a:pt x="1719579" y="59817"/>
                  </a:lnTo>
                  <a:lnTo>
                    <a:pt x="1714877" y="36540"/>
                  </a:lnTo>
                  <a:lnTo>
                    <a:pt x="1702053" y="17526"/>
                  </a:lnTo>
                  <a:lnTo>
                    <a:pt x="1683039" y="4702"/>
                  </a:lnTo>
                  <a:lnTo>
                    <a:pt x="16597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6934200" y="4419600"/>
              <a:ext cx="1719580" cy="358775"/>
            </a:xfrm>
            <a:custGeom>
              <a:avLst/>
              <a:gdLst/>
              <a:ahLst/>
              <a:cxnLst/>
              <a:rect l="l" t="t" r="r" b="b"/>
              <a:pathLst>
                <a:path w="1719579" h="358775" extrusionOk="0">
                  <a:moveTo>
                    <a:pt x="0" y="59817"/>
                  </a:moveTo>
                  <a:lnTo>
                    <a:pt x="4702" y="36540"/>
                  </a:lnTo>
                  <a:lnTo>
                    <a:pt x="17525" y="17526"/>
                  </a:lnTo>
                  <a:lnTo>
                    <a:pt x="36540" y="4702"/>
                  </a:lnTo>
                  <a:lnTo>
                    <a:pt x="59817" y="0"/>
                  </a:lnTo>
                  <a:lnTo>
                    <a:pt x="1659763" y="0"/>
                  </a:lnTo>
                  <a:lnTo>
                    <a:pt x="1683039" y="4702"/>
                  </a:lnTo>
                  <a:lnTo>
                    <a:pt x="1702053" y="17526"/>
                  </a:lnTo>
                  <a:lnTo>
                    <a:pt x="1714877" y="36540"/>
                  </a:lnTo>
                  <a:lnTo>
                    <a:pt x="1719579" y="59817"/>
                  </a:lnTo>
                  <a:lnTo>
                    <a:pt x="1719579" y="298957"/>
                  </a:lnTo>
                  <a:lnTo>
                    <a:pt x="1714877" y="322234"/>
                  </a:lnTo>
                  <a:lnTo>
                    <a:pt x="1702053" y="341248"/>
                  </a:lnTo>
                  <a:lnTo>
                    <a:pt x="1683039" y="354072"/>
                  </a:lnTo>
                  <a:lnTo>
                    <a:pt x="1659763" y="358775"/>
                  </a:lnTo>
                  <a:lnTo>
                    <a:pt x="59817" y="358775"/>
                  </a:lnTo>
                  <a:lnTo>
                    <a:pt x="36540" y="354072"/>
                  </a:lnTo>
                  <a:lnTo>
                    <a:pt x="17525" y="341248"/>
                  </a:lnTo>
                  <a:lnTo>
                    <a:pt x="4702" y="322234"/>
                  </a:lnTo>
                  <a:lnTo>
                    <a:pt x="0" y="298957"/>
                  </a:lnTo>
                  <a:lnTo>
                    <a:pt x="0" y="59817"/>
                  </a:lnTo>
                  <a:close/>
                </a:path>
              </a:pathLst>
            </a:custGeom>
            <a:noFill/>
            <a:ln w="9525" cap="flat" cmpd="sng">
              <a:solidFill>
                <a:srgbClr val="2F8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1" name="Google Shape;621;p39"/>
          <p:cNvSpPr txBox="1"/>
          <p:nvPr/>
        </p:nvSpPr>
        <p:spPr>
          <a:xfrm>
            <a:off x="7399401" y="4486782"/>
            <a:ext cx="79057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= 1282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9"/>
          <p:cNvSpPr txBox="1"/>
          <p:nvPr/>
        </p:nvSpPr>
        <p:spPr>
          <a:xfrm>
            <a:off x="4094734" y="6040018"/>
            <a:ext cx="1161415" cy="45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75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16-20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55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Years of Experience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39"/>
          <p:cNvSpPr/>
          <p:nvPr/>
        </p:nvSpPr>
        <p:spPr>
          <a:xfrm>
            <a:off x="837133" y="4558029"/>
            <a:ext cx="3270885" cy="1804035"/>
          </a:xfrm>
          <a:custGeom>
            <a:avLst/>
            <a:gdLst/>
            <a:ahLst/>
            <a:cxnLst/>
            <a:rect l="l" t="t" r="r" b="b"/>
            <a:pathLst>
              <a:path w="3270885" h="1804035" extrusionOk="0">
                <a:moveTo>
                  <a:pt x="0" y="300609"/>
                </a:moveTo>
                <a:lnTo>
                  <a:pt x="3934" y="251856"/>
                </a:lnTo>
                <a:lnTo>
                  <a:pt x="15326" y="205605"/>
                </a:lnTo>
                <a:lnTo>
                  <a:pt x="33555" y="162476"/>
                </a:lnTo>
                <a:lnTo>
                  <a:pt x="58003" y="123087"/>
                </a:lnTo>
                <a:lnTo>
                  <a:pt x="88052" y="88058"/>
                </a:lnTo>
                <a:lnTo>
                  <a:pt x="123081" y="58009"/>
                </a:lnTo>
                <a:lnTo>
                  <a:pt x="162473" y="33559"/>
                </a:lnTo>
                <a:lnTo>
                  <a:pt x="205609" y="15328"/>
                </a:lnTo>
                <a:lnTo>
                  <a:pt x="251868" y="3935"/>
                </a:lnTo>
                <a:lnTo>
                  <a:pt x="300634" y="0"/>
                </a:lnTo>
                <a:lnTo>
                  <a:pt x="2970199" y="0"/>
                </a:lnTo>
                <a:lnTo>
                  <a:pt x="3018952" y="3935"/>
                </a:lnTo>
                <a:lnTo>
                  <a:pt x="3065202" y="15328"/>
                </a:lnTo>
                <a:lnTo>
                  <a:pt x="3108332" y="33559"/>
                </a:lnTo>
                <a:lnTo>
                  <a:pt x="3147721" y="58009"/>
                </a:lnTo>
                <a:lnTo>
                  <a:pt x="3182750" y="88058"/>
                </a:lnTo>
                <a:lnTo>
                  <a:pt x="3212799" y="123087"/>
                </a:lnTo>
                <a:lnTo>
                  <a:pt x="3237249" y="162476"/>
                </a:lnTo>
                <a:lnTo>
                  <a:pt x="3255480" y="205605"/>
                </a:lnTo>
                <a:lnTo>
                  <a:pt x="3266873" y="251856"/>
                </a:lnTo>
                <a:lnTo>
                  <a:pt x="3270808" y="300609"/>
                </a:lnTo>
                <a:lnTo>
                  <a:pt x="3270808" y="1503197"/>
                </a:lnTo>
                <a:lnTo>
                  <a:pt x="3266873" y="1551963"/>
                </a:lnTo>
                <a:lnTo>
                  <a:pt x="3255480" y="1598223"/>
                </a:lnTo>
                <a:lnTo>
                  <a:pt x="3237249" y="1641360"/>
                </a:lnTo>
                <a:lnTo>
                  <a:pt x="3212799" y="1680754"/>
                </a:lnTo>
                <a:lnTo>
                  <a:pt x="3182750" y="1715785"/>
                </a:lnTo>
                <a:lnTo>
                  <a:pt x="3147721" y="1745836"/>
                </a:lnTo>
                <a:lnTo>
                  <a:pt x="3108332" y="1770286"/>
                </a:lnTo>
                <a:lnTo>
                  <a:pt x="3065202" y="1788517"/>
                </a:lnTo>
                <a:lnTo>
                  <a:pt x="3018952" y="1799909"/>
                </a:lnTo>
                <a:lnTo>
                  <a:pt x="2970199" y="1803844"/>
                </a:lnTo>
                <a:lnTo>
                  <a:pt x="300634" y="1803844"/>
                </a:lnTo>
                <a:lnTo>
                  <a:pt x="251868" y="1799909"/>
                </a:lnTo>
                <a:lnTo>
                  <a:pt x="205609" y="1788517"/>
                </a:lnTo>
                <a:lnTo>
                  <a:pt x="162473" y="1770286"/>
                </a:lnTo>
                <a:lnTo>
                  <a:pt x="123081" y="1745836"/>
                </a:lnTo>
                <a:lnTo>
                  <a:pt x="88052" y="1715785"/>
                </a:lnTo>
                <a:lnTo>
                  <a:pt x="58003" y="1680754"/>
                </a:lnTo>
                <a:lnTo>
                  <a:pt x="33555" y="1641360"/>
                </a:lnTo>
                <a:lnTo>
                  <a:pt x="15326" y="1598223"/>
                </a:lnTo>
                <a:lnTo>
                  <a:pt x="3934" y="1551963"/>
                </a:lnTo>
                <a:lnTo>
                  <a:pt x="0" y="1503197"/>
                </a:lnTo>
                <a:lnTo>
                  <a:pt x="0" y="300609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39"/>
          <p:cNvSpPr txBox="1"/>
          <p:nvPr/>
        </p:nvSpPr>
        <p:spPr>
          <a:xfrm>
            <a:off x="1862963" y="4675759"/>
            <a:ext cx="1219835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4/5</a:t>
            </a:r>
            <a:r>
              <a:rPr lang="en-US" sz="1575" b="1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 </a:t>
            </a: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total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39"/>
          <p:cNvSpPr txBox="1"/>
          <p:nvPr/>
        </p:nvSpPr>
        <p:spPr>
          <a:xfrm>
            <a:off x="4377690" y="4942154"/>
            <a:ext cx="392176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Affinity to Startup is very high among people with </a:t>
            </a:r>
            <a:r>
              <a:rPr lang="en-US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39"/>
          <p:cNvSpPr txBox="1"/>
          <p:nvPr/>
        </p:nvSpPr>
        <p:spPr>
          <a:xfrm>
            <a:off x="5595365" y="5155819"/>
            <a:ext cx="1486535" cy="23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years of experience!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3200"/>
              <a:t>Software product revolution started in Silicon valley</a:t>
            </a:r>
            <a:endParaRPr sz="3200"/>
          </a:p>
        </p:txBody>
      </p:sp>
      <p:pic>
        <p:nvPicPr>
          <p:cNvPr id="84" name="Google Shape;8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8150" y="1596390"/>
            <a:ext cx="5727700" cy="366522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0"/>
          <p:cNvSpPr txBox="1"/>
          <p:nvPr/>
        </p:nvSpPr>
        <p:spPr>
          <a:xfrm flipH="1">
            <a:off x="4079599" y="5379095"/>
            <a:ext cx="25498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Silicon valley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0"/>
          <p:cNvSpPr txBox="1"/>
          <p:nvPr/>
        </p:nvSpPr>
        <p:spPr>
          <a:xfrm flipH="1">
            <a:off x="345987" y="3495208"/>
            <a:ext cx="98479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Stanford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 rot="10800000" flipH="1">
            <a:off x="1277257" y="3495208"/>
            <a:ext cx="2656114" cy="27850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8" name="Google Shape;88;p10"/>
          <p:cNvSpPr txBox="1"/>
          <p:nvPr/>
        </p:nvSpPr>
        <p:spPr>
          <a:xfrm flipH="1">
            <a:off x="951770" y="6019800"/>
            <a:ext cx="74084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Early companies in Silicon valley: HP, Xerox, Apple, Oracle,…..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Convergence of Academia (Stanford, UC Berkley), the Private Sector, and Government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High Density of Wealthy Investors and Funding Institutions </a:t>
            </a:r>
            <a:endParaRPr sz="2000" b="1"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Inspiration From Past Success Stories </a:t>
            </a:r>
            <a:endParaRPr sz="2000"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Cultural diversity: Half the startups belong to Indians and Chinese</a:t>
            </a:r>
            <a:endParaRPr sz="2000"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Level-headed Approach to Failure </a:t>
            </a:r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How Silicon Valley became successful?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dirty="0"/>
              <a:t>Today there are </a:t>
            </a:r>
            <a:r>
              <a:rPr lang="en-US" dirty="0" smtClean="0"/>
              <a:t>950</a:t>
            </a:r>
            <a:r>
              <a:rPr lang="en-US" dirty="0"/>
              <a:t>+ unicorns across the world</a:t>
            </a:r>
            <a:endParaRPr dirty="0"/>
          </a:p>
        </p:txBody>
      </p:sp>
      <p:graphicFrame>
        <p:nvGraphicFramePr>
          <p:cNvPr id="100" name="Google Shape;100;p12"/>
          <p:cNvGraphicFramePr/>
          <p:nvPr>
            <p:extLst>
              <p:ext uri="{D42A27DB-BD31-4B8C-83A1-F6EECF244321}">
                <p14:modId xmlns:p14="http://schemas.microsoft.com/office/powerpoint/2010/main" val="2232666738"/>
              </p:ext>
            </p:extLst>
          </p:nvPr>
        </p:nvGraphicFramePr>
        <p:xfrm>
          <a:off x="1901371" y="1959426"/>
          <a:ext cx="3743800" cy="2570575"/>
        </p:xfrm>
        <a:graphic>
          <a:graphicData uri="http://schemas.openxmlformats.org/drawingml/2006/table">
            <a:tbl>
              <a:tblPr>
                <a:noFill/>
                <a:tableStyleId>{D36F636E-2C18-4804-9709-466D8184D4C9}</a:tableStyleId>
              </a:tblPr>
              <a:tblGrid>
                <a:gridCol w="210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Country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of Unicorns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United States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300+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China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140+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India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50+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United Kingdom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30+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Germany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South Korea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1" name="Google Shape;101;p12"/>
          <p:cNvSpPr/>
          <p:nvPr/>
        </p:nvSpPr>
        <p:spPr>
          <a:xfrm>
            <a:off x="1914109" y="6083350"/>
            <a:ext cx="4532010" cy="3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sng" strike="noStrike" cap="none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https://www.cbinsights.com/research-unicorn-companies</a:t>
            </a:r>
            <a:endParaRPr sz="1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Unicorns by industry</a:t>
            </a:r>
            <a:endParaRPr/>
          </a:p>
        </p:txBody>
      </p:sp>
      <p:graphicFrame>
        <p:nvGraphicFramePr>
          <p:cNvPr id="107" name="Google Shape;107;p13"/>
          <p:cNvGraphicFramePr/>
          <p:nvPr>
            <p:extLst>
              <p:ext uri="{D42A27DB-BD31-4B8C-83A1-F6EECF244321}">
                <p14:modId xmlns:p14="http://schemas.microsoft.com/office/powerpoint/2010/main" val="3441286654"/>
              </p:ext>
            </p:extLst>
          </p:nvPr>
        </p:nvGraphicFramePr>
        <p:xfrm>
          <a:off x="1605641" y="2248581"/>
          <a:ext cx="5404750" cy="3036075"/>
        </p:xfrm>
        <a:graphic>
          <a:graphicData uri="http://schemas.openxmlformats.org/drawingml/2006/table">
            <a:tbl>
              <a:tblPr>
                <a:noFill/>
                <a:tableStyleId>{D36F636E-2C18-4804-9709-466D8184D4C9}</a:tableStyleId>
              </a:tblPr>
              <a:tblGrid>
                <a:gridCol w="384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Industry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of Unicorns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Fintech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80+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Internet software &amp; services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70+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E-commerce &amp; direct-to-consumer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70+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Artificial intelligence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50+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Mobile &amp; telecommunications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35+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Health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35+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8" name="Google Shape;108;p13"/>
          <p:cNvSpPr/>
          <p:nvPr/>
        </p:nvSpPr>
        <p:spPr>
          <a:xfrm>
            <a:off x="1914109" y="6083350"/>
            <a:ext cx="4532010" cy="3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sng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https://www.cbinsights.com/research-unicorn-companies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US" dirty="0" smtClean="0"/>
              <a:t>The number of start-ups has grown from 7,000 in 2008 to 50,000 in 2017, according to the latest report by </a:t>
            </a:r>
            <a:r>
              <a:rPr lang="en-US" b="1" u="sng" dirty="0" smtClean="0">
                <a:solidFill>
                  <a:schemeClr val="hlink"/>
                </a:solidFill>
                <a:hlinkClick r:id="rId3"/>
              </a:rPr>
              <a:t>KPMG on the startup ecosystem in </a:t>
            </a:r>
            <a:r>
              <a:rPr lang="en-US" b="1" u="sng" dirty="0" err="1" smtClean="0">
                <a:solidFill>
                  <a:schemeClr val="hlink"/>
                </a:solidFill>
                <a:hlinkClick r:id="rId3"/>
              </a:rPr>
              <a:t>india</a:t>
            </a:r>
            <a:endParaRPr dirty="0"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Growth of start-ups in India</a:t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304799" y="5496579"/>
            <a:ext cx="869405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KPMG report: </a:t>
            </a:r>
            <a:r>
              <a:rPr lang="en-US" sz="14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https://home.kpmg/in/en/home/insights/2019/01/startup-landscape-ecosystem-growing-mature.html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0"/>
            <a:ext cx="8515927" cy="791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BB9DCE8645E4D85AE066637E9DA4B" ma:contentTypeVersion="5" ma:contentTypeDescription="Create a new document." ma:contentTypeScope="" ma:versionID="7730b60b200bc81ef5ba11f8cfb79dbf">
  <xsd:schema xmlns:xsd="http://www.w3.org/2001/XMLSchema" xmlns:xs="http://www.w3.org/2001/XMLSchema" xmlns:p="http://schemas.microsoft.com/office/2006/metadata/properties" xmlns:ns2="8a1544a5-6ec8-4bbc-8101-c341ae766efb" targetNamespace="http://schemas.microsoft.com/office/2006/metadata/properties" ma:root="true" ma:fieldsID="46b75eaa48b961dc828ad4143fc68af6" ns2:_="">
    <xsd:import namespace="8a1544a5-6ec8-4bbc-8101-c341ae76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1544a5-6ec8-4bbc-8101-c341ae766e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863DA5-059E-46D3-8DA2-FE1DE731CDA5}"/>
</file>

<file path=customXml/itemProps2.xml><?xml version="1.0" encoding="utf-8"?>
<ds:datastoreItem xmlns:ds="http://schemas.openxmlformats.org/officeDocument/2006/customXml" ds:itemID="{8B21FEF1-0C25-434F-89EA-BA4CAE05FCCE}"/>
</file>

<file path=customXml/itemProps3.xml><?xml version="1.0" encoding="utf-8"?>
<ds:datastoreItem xmlns:ds="http://schemas.openxmlformats.org/officeDocument/2006/customXml" ds:itemID="{DE24C033-FF5F-428A-927B-82E4734AE24D}"/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1508</Words>
  <Application>Microsoft Office PowerPoint</Application>
  <PresentationFormat>On-screen Show (4:3)</PresentationFormat>
  <Paragraphs>411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Noto Sans Symbols</vt:lpstr>
      <vt:lpstr>Times New Roman</vt:lpstr>
      <vt:lpstr>2_Office Theme</vt:lpstr>
      <vt:lpstr>4_Office Theme</vt:lpstr>
      <vt:lpstr>Software product management 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Of the total 3,402 product companies, approximately 51 percent are based in Bangalore and  NCR region</vt:lpstr>
      <vt:lpstr>Obtaining funding has proved to be a challenge; however, this is changing as VC investments in this  space are rising</vt:lpstr>
      <vt:lpstr>Overall 58 % of the funded companies from 2005 till today are from Bangalore and NCR</vt:lpstr>
      <vt:lpstr>It is noticed that between 2009-12 more than 55% of the startup founders have less than 10 years of experience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management  Introduction</dc:title>
  <cp:lastModifiedBy>DELL</cp:lastModifiedBy>
  <cp:revision>9</cp:revision>
  <dcterms:modified xsi:type="dcterms:W3CDTF">2022-01-14T13:43:32Z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0x010100D93BB9DCE8645E4D85AE066637E9DA4B</vt:lpwstr>
  </property>
</Properties>
</file>