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4" r:id="rId3"/>
  </p:sldMasterIdLst>
  <p:notesMasterIdLst>
    <p:notesMasterId r:id="rId13"/>
  </p:notesMasterIdLst>
  <p:handoutMasterIdLst>
    <p:handoutMasterId r:id="rId14"/>
  </p:handoutMasterIdLst>
  <p:sldIdLst>
    <p:sldId id="282" r:id="rId4"/>
    <p:sldId id="28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79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193" y="0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1D2B-A70C-4ADD-92CF-D36538FB738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987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193" y="6670987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19C6D-F719-4D65-9F39-932EB2C184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210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4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9A4914E-9BCE-440D-8562-8B64B9225FE2}" type="datetimeFigureOut">
              <a:rPr lang="en-IN" smtClean="0"/>
              <a:pPr/>
              <a:t>11-01-2016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32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79866"/>
            <a:ext cx="7447280" cy="2765346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70727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4" y="6670727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5BB2791-3803-4408-A44C-1C2C14789E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211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1.2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2791-3803-4408-A44C-1C2C14789E9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8621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XaaS</a:t>
            </a:r>
            <a:r>
              <a:rPr lang="en-IN" dirty="0" smtClean="0"/>
              <a:t> is Anything as a</a:t>
            </a:r>
            <a:r>
              <a:rPr lang="en-IN" baseline="0" dirty="0" smtClean="0"/>
              <a:t> service</a:t>
            </a:r>
          </a:p>
          <a:p>
            <a:r>
              <a:rPr lang="en-IN" dirty="0" smtClean="0"/>
              <a:t>[http://www.definethecloud.net/cloud-types/]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6992-2F10-4255-BD41-AEAB371E1F39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659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2791-3803-4408-A44C-1C2C14789E9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571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80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464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260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522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5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5"/>
            <a:ext cx="2540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5780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72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="" xmlns:p14="http://schemas.microsoft.com/office/powerpoint/2010/main" val="46567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42"/>
            <a:ext cx="10972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778522" y="6550676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451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034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1193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66040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500885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6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6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="" xmlns:p14="http://schemas.microsoft.com/office/powerpoint/2010/main" val="14274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5190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2844800" cy="365125"/>
          </a:xfrm>
        </p:spPr>
        <p:txBody>
          <a:bodyPr/>
          <a:lstStyle/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907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6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600206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3633499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067980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351083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5" y="38100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8191505" y="2552700"/>
            <a:ext cx="5867400" cy="1524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7538720" y="2560325"/>
            <a:ext cx="5181600" cy="6095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646087" y="1015803"/>
            <a:ext cx="2193193" cy="92359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47999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956878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914400" y="1844676"/>
            <a:ext cx="103632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4770348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69619999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0969899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248714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09600" y="1435466"/>
            <a:ext cx="5386917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746556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27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9446622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869863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09600" y="0"/>
            <a:ext cx="401108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766733" y="273050"/>
            <a:ext cx="6815667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9646892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549327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2999665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6038973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 kern="0">
              <a:solidFill>
                <a:srgbClr val="FFFFFF"/>
              </a:solidFill>
              <a:latin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 kern="0">
              <a:solidFill>
                <a:srgbClr val="FFFFFF"/>
              </a:solidFill>
              <a:latin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 kern="0">
              <a:solidFill>
                <a:srgbClr val="FFFFFF"/>
              </a:solidFill>
              <a:latin typeface="Calibri"/>
              <a:sym typeface="Calibri"/>
            </a:endParaRPr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2" b="28591"/>
          <a:stretch>
            <a:fillRect/>
          </a:stretch>
        </p:blipFill>
        <p:spPr>
          <a:xfrm>
            <a:off x="101600" y="3352800"/>
            <a:ext cx="27432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101600" y="5257801"/>
            <a:ext cx="294640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2900" b="1" kern="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kern="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3352800" y="5359400"/>
            <a:ext cx="80264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3352800" y="3784600"/>
            <a:ext cx="80264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8774988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368800" y="6596063"/>
            <a:ext cx="782320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100" b="1" kern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 kern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2779184" y="6550026"/>
            <a:ext cx="9412816" cy="49213"/>
            <a:chOff x="0" y="0"/>
            <a:chExt cx="7059611" cy="49212"/>
          </a:xfrm>
        </p:grpSpPr>
        <p:sp>
          <p:nvSpPr>
            <p:cNvPr id="57" name="Shape 57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</p:grpSp>
      <p:pic>
        <p:nvPicPr>
          <p:cNvPr id="61" name="image3.png" descr="Picture 7.png"/>
          <p:cNvPicPr/>
          <p:nvPr/>
        </p:nvPicPr>
        <p:blipFill>
          <a:blip r:embed="rId2">
            <a:extLst/>
          </a:blip>
          <a:srcRect l="1923" b="5336"/>
          <a:stretch>
            <a:fillRect/>
          </a:stretch>
        </p:blipFill>
        <p:spPr>
          <a:xfrm>
            <a:off x="9266765" y="-1"/>
            <a:ext cx="2925235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" name="Group 65"/>
          <p:cNvGrpSpPr/>
          <p:nvPr/>
        </p:nvGrpSpPr>
        <p:grpSpPr>
          <a:xfrm>
            <a:off x="2844800" y="6553200"/>
            <a:ext cx="9347201" cy="46038"/>
            <a:chOff x="0" y="0"/>
            <a:chExt cx="7010400" cy="46037"/>
          </a:xfrm>
        </p:grpSpPr>
        <p:sp>
          <p:nvSpPr>
            <p:cNvPr id="62" name="Shape 62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-1" y="1295400"/>
            <a:ext cx="9347201" cy="46038"/>
            <a:chOff x="0" y="0"/>
            <a:chExt cx="7010400" cy="46037"/>
          </a:xfrm>
        </p:grpSpPr>
        <p:sp>
          <p:nvSpPr>
            <p:cNvPr id="66" name="Shape 66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</p:grp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06400" y="1493838"/>
            <a:ext cx="109728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  <p:extLst>
      <p:ext uri="{BB962C8B-B14F-4D97-AF65-F5344CB8AC3E}">
        <p14:creationId xmlns="" xmlns:p14="http://schemas.microsoft.com/office/powerpoint/2010/main" val="39947204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403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350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87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549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469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11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9337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28448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47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7"/>
            <a:ext cx="109728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37600" y="6400414"/>
            <a:ext cx="28448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kern="0">
                <a:latin typeface="Calibri"/>
                <a:sym typeface="Calibri"/>
              </a:rPr>
              <a:pPr/>
              <a:t>‹#›</a:t>
            </a:fld>
            <a:endParaRPr kern="0"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64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 spd="med"/>
  <p:hf hd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038600" y="4049574"/>
            <a:ext cx="60198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 kern="0">
                <a:solidFill>
                  <a:srgbClr val="FFFFFF"/>
                </a:solidFill>
                <a:latin typeface="Calibri"/>
                <a:sym typeface="Calibri"/>
              </a:rPr>
              <a:t>Cloud Computing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 kern="0">
                <a:solidFill>
                  <a:srgbClr val="FFFFFF"/>
                </a:solidFill>
                <a:latin typeface="Calibri"/>
                <a:sym typeface="Calibri"/>
              </a:rPr>
              <a:t>SEWP ZG527</a:t>
            </a:r>
          </a:p>
        </p:txBody>
      </p:sp>
      <p:sp>
        <p:nvSpPr>
          <p:cNvPr id="76" name="Shape 76"/>
          <p:cNvSpPr/>
          <p:nvPr/>
        </p:nvSpPr>
        <p:spPr>
          <a:xfrm>
            <a:off x="2590800" y="6488112"/>
            <a:ext cx="16764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endParaRPr kern="0" dirty="0"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5428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Computing: Definition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706772"/>
            <a:ext cx="104710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 National Institute of Standards (NIST) defines cloud computing as follows:</a:t>
            </a:r>
          </a:p>
          <a:p>
            <a:r>
              <a:rPr lang="en-IN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0815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340" y="166941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12"/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 specifies 3-4-5 rule of Cloud Computing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40" y="2628199"/>
            <a:ext cx="112923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012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 models or service types for any cloud platform</a:t>
            </a:r>
            <a:endParaRPr lang="en-US" sz="4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012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models</a:t>
            </a:r>
          </a:p>
          <a:p>
            <a:pPr algn="just" defTabSz="914012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characteristics of cloud computing infrastructure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3-4-5 </a:t>
            </a:r>
            <a:r>
              <a:rPr lang="en-US" dirty="0"/>
              <a:t>rule of Cloud Computing</a:t>
            </a:r>
          </a:p>
        </p:txBody>
      </p:sp>
    </p:spTree>
    <p:extLst>
      <p:ext uri="{BB962C8B-B14F-4D97-AF65-F5344CB8AC3E}">
        <p14:creationId xmlns="" xmlns:p14="http://schemas.microsoft.com/office/powerpoint/2010/main" val="40311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Cloud Computing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0" y="1437688"/>
            <a:ext cx="8245231" cy="49829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15638" y="1437688"/>
            <a:ext cx="33012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demand self-service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 network access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pooling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elasticity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service</a:t>
            </a:r>
          </a:p>
        </p:txBody>
      </p:sp>
    </p:spTree>
    <p:extLst>
      <p:ext uri="{BB962C8B-B14F-4D97-AF65-F5344CB8AC3E}">
        <p14:creationId xmlns="" xmlns:p14="http://schemas.microsoft.com/office/powerpoint/2010/main" val="11345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Deployment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140371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12"/>
            <a:r>
              <a:rPr lang="en-US" sz="3200" b="1" dirty="0">
                <a:solidFill>
                  <a:prstClr val="black"/>
                </a:solidFill>
              </a:rPr>
              <a:t>1. Public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988492"/>
            <a:ext cx="4972050" cy="436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3742" y="152682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Mega-scale cloud infrastructure is made available to the general public or a large industry group and is owned by an organization selling cloud services.</a:t>
            </a:r>
          </a:p>
        </p:txBody>
      </p:sp>
    </p:spTree>
    <p:extLst>
      <p:ext uri="{BB962C8B-B14F-4D97-AF65-F5344CB8AC3E}">
        <p14:creationId xmlns="" xmlns:p14="http://schemas.microsoft.com/office/powerpoint/2010/main" val="6897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Deployment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140371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12"/>
            <a:r>
              <a:rPr lang="en-US" sz="3200" b="1" dirty="0">
                <a:solidFill>
                  <a:prstClr val="black"/>
                </a:solidFill>
              </a:rPr>
              <a:t>2. Private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96809"/>
            <a:ext cx="4562663" cy="4116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6966" y="163514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cloud infrastructure is operated solely for an organization. It may be managed by the organization or a third party and may exist on premise or off premise.</a:t>
            </a:r>
          </a:p>
        </p:txBody>
      </p:sp>
    </p:spTree>
    <p:extLst>
      <p:ext uri="{BB962C8B-B14F-4D97-AF65-F5344CB8AC3E}">
        <p14:creationId xmlns="" xmlns:p14="http://schemas.microsoft.com/office/powerpoint/2010/main" val="37344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Deployment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140371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12"/>
            <a:r>
              <a:rPr lang="en-US" sz="3200" b="1" dirty="0">
                <a:solidFill>
                  <a:prstClr val="black"/>
                </a:solidFill>
              </a:rPr>
              <a:t>3. Hybrid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96809"/>
            <a:ext cx="5915025" cy="4048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9674" y="141169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cloud infrastructure is a composition of two or more clouds (private or public) that remain unique entities but are bound together by standardized or proprietary technology that enables data and application portability </a:t>
            </a:r>
          </a:p>
        </p:txBody>
      </p:sp>
    </p:spTree>
    <p:extLst>
      <p:ext uri="{BB962C8B-B14F-4D97-AF65-F5344CB8AC3E}">
        <p14:creationId xmlns="" xmlns:p14="http://schemas.microsoft.com/office/powerpoint/2010/main" val="21686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Deployment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140371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12"/>
            <a:r>
              <a:rPr lang="en-US" sz="3200" b="1" dirty="0">
                <a:solidFill>
                  <a:prstClr val="black"/>
                </a:solidFill>
              </a:rPr>
              <a:t>4. Community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265621"/>
            <a:ext cx="6389819" cy="32348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6219" y="1403717"/>
            <a:ext cx="52613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Clouds are when an ‘infrastructure is shared by several organizations and supports a specific community that has shared concerns (e.g., mission, security requirements, policy, and compliance considerations). It may be managed by the organizations or a third party and may exist on premise or off premise’ according to NIST.</a:t>
            </a:r>
          </a:p>
          <a:p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community cloud is a cloud service shared between multiple organizations with a common tie/goal/objective.</a:t>
            </a:r>
          </a:p>
          <a:p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I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OpenCirrus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63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337</Words>
  <Application>Microsoft Office PowerPoint</Application>
  <PresentationFormat>Custom</PresentationFormat>
  <Paragraphs>37</Paragraphs>
  <Slides>9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1_Office Theme</vt:lpstr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</dc:creator>
  <cp:lastModifiedBy>BITS9</cp:lastModifiedBy>
  <cp:revision>12</cp:revision>
  <cp:lastPrinted>2016-01-04T05:30:43Z</cp:lastPrinted>
  <dcterms:created xsi:type="dcterms:W3CDTF">2015-12-29T04:14:10Z</dcterms:created>
  <dcterms:modified xsi:type="dcterms:W3CDTF">2016-01-11T09:49:29Z</dcterms:modified>
</cp:coreProperties>
</file>