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74" r:id="rId3"/>
  </p:sldMasterIdLst>
  <p:notesMasterIdLst>
    <p:notesMasterId r:id="rId16"/>
  </p:notesMasterIdLst>
  <p:handoutMasterIdLst>
    <p:handoutMasterId r:id="rId17"/>
  </p:handoutMasterIdLst>
  <p:sldIdLst>
    <p:sldId id="282" r:id="rId4"/>
    <p:sldId id="256" r:id="rId5"/>
    <p:sldId id="272" r:id="rId6"/>
    <p:sldId id="273" r:id="rId7"/>
    <p:sldId id="274" r:id="rId8"/>
    <p:sldId id="275" r:id="rId9"/>
    <p:sldId id="276" r:id="rId10"/>
    <p:sldId id="277" r:id="rId11"/>
    <p:sldId id="278" r:id="rId12"/>
    <p:sldId id="279" r:id="rId13"/>
    <p:sldId id="280" r:id="rId14"/>
    <p:sldId id="281" r:id="rId15"/>
  </p:sldIdLst>
  <p:sldSz cx="12192000" cy="6858000"/>
  <p:notesSz cx="9309100" cy="7023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5" d="100"/>
          <a:sy n="65" d="100"/>
        </p:scale>
        <p:origin x="-798"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3804" cy="35091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73193" y="0"/>
            <a:ext cx="4033804" cy="350916"/>
          </a:xfrm>
          <a:prstGeom prst="rect">
            <a:avLst/>
          </a:prstGeom>
        </p:spPr>
        <p:txBody>
          <a:bodyPr vert="horz" lIns="91440" tIns="45720" rIns="91440" bIns="45720" rtlCol="0"/>
          <a:lstStyle>
            <a:lvl1pPr algn="r">
              <a:defRPr sz="1200"/>
            </a:lvl1pPr>
          </a:lstStyle>
          <a:p>
            <a:fld id="{52F61D2B-A70C-4ADD-92CF-D36538FB7385}" type="datetimeFigureOut">
              <a:rPr lang="en-US" smtClean="0"/>
              <a:pPr/>
              <a:t>1/11/2016</a:t>
            </a:fld>
            <a:endParaRPr lang="en-US"/>
          </a:p>
        </p:txBody>
      </p:sp>
      <p:sp>
        <p:nvSpPr>
          <p:cNvPr id="4" name="Footer Placeholder 3"/>
          <p:cNvSpPr>
            <a:spLocks noGrp="1"/>
          </p:cNvSpPr>
          <p:nvPr>
            <p:ph type="ftr" sz="quarter" idx="2"/>
          </p:nvPr>
        </p:nvSpPr>
        <p:spPr>
          <a:xfrm>
            <a:off x="0" y="6670987"/>
            <a:ext cx="4033804" cy="35091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73193" y="6670987"/>
            <a:ext cx="4033804" cy="350916"/>
          </a:xfrm>
          <a:prstGeom prst="rect">
            <a:avLst/>
          </a:prstGeom>
        </p:spPr>
        <p:txBody>
          <a:bodyPr vert="horz" lIns="91440" tIns="45720" rIns="91440" bIns="45720" rtlCol="0" anchor="b"/>
          <a:lstStyle>
            <a:lvl1pPr algn="r">
              <a:defRPr sz="1200"/>
            </a:lvl1pPr>
          </a:lstStyle>
          <a:p>
            <a:fld id="{9A019C6D-F719-4D65-9F39-932EB2C1840B}" type="slidenum">
              <a:rPr lang="en-US" smtClean="0"/>
              <a:pPr/>
              <a:t>‹#›</a:t>
            </a:fld>
            <a:endParaRPr lang="en-US"/>
          </a:p>
        </p:txBody>
      </p:sp>
    </p:spTree>
    <p:extLst>
      <p:ext uri="{BB962C8B-B14F-4D97-AF65-F5344CB8AC3E}">
        <p14:creationId xmlns:p14="http://schemas.microsoft.com/office/powerpoint/2010/main" xmlns="" val="1279210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33943" cy="352375"/>
          </a:xfrm>
          <a:prstGeom prst="rect">
            <a:avLst/>
          </a:prstGeom>
        </p:spPr>
        <p:txBody>
          <a:bodyPr vert="horz" lIns="93324" tIns="46662" rIns="93324" bIns="46662" rtlCol="0"/>
          <a:lstStyle>
            <a:lvl1pPr algn="l">
              <a:defRPr sz="1200"/>
            </a:lvl1pPr>
          </a:lstStyle>
          <a:p>
            <a:endParaRPr lang="en-IN"/>
          </a:p>
        </p:txBody>
      </p:sp>
      <p:sp>
        <p:nvSpPr>
          <p:cNvPr id="3" name="Date Placeholder 2"/>
          <p:cNvSpPr>
            <a:spLocks noGrp="1"/>
          </p:cNvSpPr>
          <p:nvPr>
            <p:ph type="dt" idx="1"/>
          </p:nvPr>
        </p:nvSpPr>
        <p:spPr>
          <a:xfrm>
            <a:off x="5273004" y="0"/>
            <a:ext cx="4033943" cy="352375"/>
          </a:xfrm>
          <a:prstGeom prst="rect">
            <a:avLst/>
          </a:prstGeom>
        </p:spPr>
        <p:txBody>
          <a:bodyPr vert="horz" lIns="93324" tIns="46662" rIns="93324" bIns="46662" rtlCol="0"/>
          <a:lstStyle>
            <a:lvl1pPr algn="r">
              <a:defRPr sz="1200"/>
            </a:lvl1pPr>
          </a:lstStyle>
          <a:p>
            <a:fld id="{49A4914E-9BCE-440D-8562-8B64B9225FE2}" type="datetimeFigureOut">
              <a:rPr lang="en-IN" smtClean="0"/>
              <a:pPr/>
              <a:t>11-01-2016</a:t>
            </a:fld>
            <a:endParaRPr lang="en-IN"/>
          </a:p>
        </p:txBody>
      </p:sp>
      <p:sp>
        <p:nvSpPr>
          <p:cNvPr id="4" name="Slide Image Placeholder 3"/>
          <p:cNvSpPr>
            <a:spLocks noGrp="1" noRot="1" noChangeAspect="1"/>
          </p:cNvSpPr>
          <p:nvPr>
            <p:ph type="sldImg" idx="2"/>
          </p:nvPr>
        </p:nvSpPr>
        <p:spPr>
          <a:xfrm>
            <a:off x="2547938" y="877888"/>
            <a:ext cx="4213225" cy="2370137"/>
          </a:xfrm>
          <a:prstGeom prst="rect">
            <a:avLst/>
          </a:prstGeom>
          <a:noFill/>
          <a:ln w="12700">
            <a:solidFill>
              <a:prstClr val="black"/>
            </a:solidFill>
          </a:ln>
        </p:spPr>
        <p:txBody>
          <a:bodyPr vert="horz" lIns="93324" tIns="46662" rIns="93324" bIns="46662" rtlCol="0" anchor="ctr"/>
          <a:lstStyle/>
          <a:p>
            <a:endParaRPr lang="en-IN"/>
          </a:p>
        </p:txBody>
      </p:sp>
      <p:sp>
        <p:nvSpPr>
          <p:cNvPr id="5" name="Notes Placeholder 4"/>
          <p:cNvSpPr>
            <a:spLocks noGrp="1"/>
          </p:cNvSpPr>
          <p:nvPr>
            <p:ph type="body" sz="quarter" idx="3"/>
          </p:nvPr>
        </p:nvSpPr>
        <p:spPr>
          <a:xfrm>
            <a:off x="930910" y="3379866"/>
            <a:ext cx="7447280" cy="2765346"/>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1" y="6670727"/>
            <a:ext cx="4033943" cy="352374"/>
          </a:xfrm>
          <a:prstGeom prst="rect">
            <a:avLst/>
          </a:prstGeom>
        </p:spPr>
        <p:txBody>
          <a:bodyPr vert="horz" lIns="93324" tIns="46662" rIns="93324" bIns="46662" rtlCol="0" anchor="b"/>
          <a:lstStyle>
            <a:lvl1pPr algn="l">
              <a:defRPr sz="1200"/>
            </a:lvl1pPr>
          </a:lstStyle>
          <a:p>
            <a:endParaRPr lang="en-IN"/>
          </a:p>
        </p:txBody>
      </p:sp>
      <p:sp>
        <p:nvSpPr>
          <p:cNvPr id="7" name="Slide Number Placeholder 6"/>
          <p:cNvSpPr>
            <a:spLocks noGrp="1"/>
          </p:cNvSpPr>
          <p:nvPr>
            <p:ph type="sldNum" sz="quarter" idx="5"/>
          </p:nvPr>
        </p:nvSpPr>
        <p:spPr>
          <a:xfrm>
            <a:off x="5273004" y="6670727"/>
            <a:ext cx="4033943" cy="352374"/>
          </a:xfrm>
          <a:prstGeom prst="rect">
            <a:avLst/>
          </a:prstGeom>
        </p:spPr>
        <p:txBody>
          <a:bodyPr vert="horz" lIns="93324" tIns="46662" rIns="93324" bIns="46662" rtlCol="0" anchor="b"/>
          <a:lstStyle>
            <a:lvl1pPr algn="r">
              <a:defRPr sz="1200"/>
            </a:lvl1pPr>
          </a:lstStyle>
          <a:p>
            <a:fld id="{85BB2791-3803-4408-A44C-1C2C14789E9E}" type="slidenum">
              <a:rPr lang="en-IN" smtClean="0"/>
              <a:pPr/>
              <a:t>‹#›</a:t>
            </a:fld>
            <a:endParaRPr lang="en-IN"/>
          </a:p>
        </p:txBody>
      </p:sp>
    </p:spTree>
    <p:extLst>
      <p:ext uri="{BB962C8B-B14F-4D97-AF65-F5344CB8AC3E}">
        <p14:creationId xmlns:p14="http://schemas.microsoft.com/office/powerpoint/2010/main" xmlns="" val="582112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RL 1.3</a:t>
            </a:r>
          </a:p>
        </p:txBody>
      </p:sp>
      <p:sp>
        <p:nvSpPr>
          <p:cNvPr id="4" name="Slide Number Placeholder 3"/>
          <p:cNvSpPr>
            <a:spLocks noGrp="1"/>
          </p:cNvSpPr>
          <p:nvPr>
            <p:ph type="sldNum" sz="quarter" idx="10"/>
          </p:nvPr>
        </p:nvSpPr>
        <p:spPr/>
        <p:txBody>
          <a:bodyPr/>
          <a:lstStyle/>
          <a:p>
            <a:fld id="{85BB2791-3803-4408-A44C-1C2C14789E9E}" type="slidenum">
              <a:rPr lang="en-IN" smtClean="0"/>
              <a:pPr/>
              <a:t>3</a:t>
            </a:fld>
            <a:endParaRPr lang="en-IN"/>
          </a:p>
        </p:txBody>
      </p:sp>
    </p:spTree>
    <p:extLst>
      <p:ext uri="{BB962C8B-B14F-4D97-AF65-F5344CB8AC3E}">
        <p14:creationId xmlns:p14="http://schemas.microsoft.com/office/powerpoint/2010/main" xmlns="" val="3713181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Virtualization is simulating a hardware platform, operating system, storage device or network resources</a:t>
            </a:r>
            <a:endParaRPr lang="en-IN" dirty="0"/>
          </a:p>
        </p:txBody>
      </p:sp>
      <p:sp>
        <p:nvSpPr>
          <p:cNvPr id="4" name="Slide Number Placeholder 3"/>
          <p:cNvSpPr>
            <a:spLocks noGrp="1"/>
          </p:cNvSpPr>
          <p:nvPr>
            <p:ph type="sldNum" sz="quarter" idx="10"/>
          </p:nvPr>
        </p:nvSpPr>
        <p:spPr/>
        <p:txBody>
          <a:bodyPr/>
          <a:lstStyle/>
          <a:p>
            <a:fld id="{B8546992-2F10-4255-BD41-AEAB371E1F39}" type="slidenum">
              <a:rPr lang="en-IN" smtClean="0">
                <a:solidFill>
                  <a:prstClr val="black"/>
                </a:solidFill>
              </a:rPr>
              <a:pPr/>
              <a:t>8</a:t>
            </a:fld>
            <a:endParaRPr lang="en-IN">
              <a:solidFill>
                <a:prstClr val="black"/>
              </a:solidFill>
            </a:endParaRPr>
          </a:p>
        </p:txBody>
      </p:sp>
    </p:spTree>
    <p:extLst>
      <p:ext uri="{BB962C8B-B14F-4D97-AF65-F5344CB8AC3E}">
        <p14:creationId xmlns:p14="http://schemas.microsoft.com/office/powerpoint/2010/main" xmlns="" val="3553034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US" dirty="0">
                <a:solidFill>
                  <a:prstClr val="black"/>
                </a:solidFill>
                <a:latin typeface="Times New Roman" panose="02020603050405020304" pitchFamily="18" charset="0"/>
                <a:cs typeface="Times New Roman" panose="02020603050405020304" pitchFamily="18" charset="0"/>
              </a:rPr>
              <a:t>Distributed Management of Virtual Machines</a:t>
            </a:r>
          </a:p>
          <a:p>
            <a:r>
              <a:rPr lang="en-IN" dirty="0">
                <a:latin typeface="Times New Roman" panose="02020603050405020304" pitchFamily="18" charset="0"/>
                <a:cs typeface="Times New Roman" panose="02020603050405020304" pitchFamily="18" charset="0"/>
              </a:rPr>
              <a:t>Managing VMs need to set up </a:t>
            </a:r>
            <a:r>
              <a:rPr lang="en-US" dirty="0">
                <a:latin typeface="Times New Roman" panose="02020603050405020304" pitchFamily="18" charset="0"/>
                <a:cs typeface="Times New Roman" panose="02020603050405020304" pitchFamily="18" charset="0"/>
              </a:rPr>
              <a:t>custom software environments for VMs, setting up and managing networking for interrelated VMs, and reducing the various overheads involved in using VMs. Thus, VI managers must be able to efficiently orchestrate all these different tasks.</a:t>
            </a:r>
          </a:p>
          <a:p>
            <a:endParaRPr lang="en-US" dirty="0"/>
          </a:p>
          <a:p>
            <a:r>
              <a:rPr lang="en-US" dirty="0"/>
              <a:t>Reservation-Based Provisioning of Virtualized Resources</a:t>
            </a:r>
            <a:endParaRPr lang="en-IN" dirty="0" smtClean="0"/>
          </a:p>
          <a:p>
            <a:r>
              <a:rPr lang="en-US" dirty="0"/>
              <a:t>Determination of the demand for resources is known beforehand so that </a:t>
            </a:r>
            <a:r>
              <a:rPr lang="en-IN" dirty="0"/>
              <a:t>the computational resources </a:t>
            </a:r>
            <a:r>
              <a:rPr lang="en-US" dirty="0"/>
              <a:t>must be available at exactly that time to process the data produced by the </a:t>
            </a:r>
            <a:r>
              <a:rPr lang="en-IN" dirty="0"/>
              <a:t>equipment</a:t>
            </a:r>
          </a:p>
          <a:p>
            <a:endParaRPr lang="en-IN" dirty="0"/>
          </a:p>
          <a:p>
            <a:r>
              <a:rPr lang="en-US" dirty="0"/>
              <a:t>Provisioning to Meet SLA Commitments</a:t>
            </a:r>
          </a:p>
          <a:p>
            <a:r>
              <a:rPr lang="en-US" dirty="0" err="1"/>
              <a:t>IaaS</a:t>
            </a:r>
            <a:r>
              <a:rPr lang="en-US" dirty="0"/>
              <a:t> clouds can be used to deploy services that will be consumed by users other than the one that deployed the services. cloud providers are typically not directly exposed to the service semantics or the SLAs that service owners may contract with their end users. The capacity requirements are, thus, less predictable and more elastic.</a:t>
            </a:r>
            <a:endParaRPr lang="en-IN" dirty="0"/>
          </a:p>
        </p:txBody>
      </p:sp>
      <p:sp>
        <p:nvSpPr>
          <p:cNvPr id="4" name="Slide Number Placeholder 3"/>
          <p:cNvSpPr>
            <a:spLocks noGrp="1"/>
          </p:cNvSpPr>
          <p:nvPr>
            <p:ph type="sldNum" sz="quarter" idx="10"/>
          </p:nvPr>
        </p:nvSpPr>
        <p:spPr/>
        <p:txBody>
          <a:bodyPr/>
          <a:lstStyle/>
          <a:p>
            <a:fld id="{B8546992-2F10-4255-BD41-AEAB371E1F39}" type="slidenum">
              <a:rPr lang="en-IN" smtClean="0">
                <a:solidFill>
                  <a:prstClr val="black"/>
                </a:solidFill>
              </a:rPr>
              <a:pPr/>
              <a:t>10</a:t>
            </a:fld>
            <a:endParaRPr lang="en-IN">
              <a:solidFill>
                <a:prstClr val="black"/>
              </a:solidFill>
            </a:endParaRPr>
          </a:p>
        </p:txBody>
      </p:sp>
    </p:spTree>
    <p:extLst>
      <p:ext uri="{BB962C8B-B14F-4D97-AF65-F5344CB8AC3E}">
        <p14:creationId xmlns:p14="http://schemas.microsoft.com/office/powerpoint/2010/main" xmlns="" val="3096051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7C9E20-F3B1-4C05-9362-B175BEFBC990}" type="slidenum">
              <a:rPr lang="en-IN" smtClean="0"/>
              <a:pPr/>
              <a:t>‹#›</a:t>
            </a:fld>
            <a:endParaRPr lang="en-IN"/>
          </a:p>
        </p:txBody>
      </p:sp>
    </p:spTree>
    <p:extLst>
      <p:ext uri="{BB962C8B-B14F-4D97-AF65-F5344CB8AC3E}">
        <p14:creationId xmlns:p14="http://schemas.microsoft.com/office/powerpoint/2010/main" xmlns="" val="1748019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7C9E20-F3B1-4C05-9362-B175BEFBC990}" type="slidenum">
              <a:rPr lang="en-IN" smtClean="0"/>
              <a:pPr/>
              <a:t>‹#›</a:t>
            </a:fld>
            <a:endParaRPr lang="en-IN"/>
          </a:p>
        </p:txBody>
      </p:sp>
    </p:spTree>
    <p:extLst>
      <p:ext uri="{BB962C8B-B14F-4D97-AF65-F5344CB8AC3E}">
        <p14:creationId xmlns:p14="http://schemas.microsoft.com/office/powerpoint/2010/main" xmlns="" val="1346434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7C9E20-F3B1-4C05-9362-B175BEFBC990}" type="slidenum">
              <a:rPr lang="en-IN" smtClean="0"/>
              <a:pPr/>
              <a:t>‹#›</a:t>
            </a:fld>
            <a:endParaRPr lang="en-IN"/>
          </a:p>
        </p:txBody>
      </p:sp>
    </p:spTree>
    <p:extLst>
      <p:ext uri="{BB962C8B-B14F-4D97-AF65-F5344CB8AC3E}">
        <p14:creationId xmlns:p14="http://schemas.microsoft.com/office/powerpoint/2010/main" xmlns="" val="2132603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nchorCtr="0"/>
          <a:lstStyle/>
          <a:p>
            <a:pPr defTabSz="914012"/>
            <a:endParaRPr lang="en-US" dirty="0">
              <a:solidFill>
                <a:prstClr val="white"/>
              </a:solidFill>
              <a:latin typeface="Arial" pitchFamily="34" charset="0"/>
              <a:cs typeface="Arial" pitchFamily="34" charset="0"/>
            </a:endParaRPr>
          </a:p>
        </p:txBody>
      </p:sp>
      <p:sp>
        <p:nvSpPr>
          <p:cNvPr id="22" name="Rectangle 21"/>
          <p:cNvSpPr/>
          <p:nvPr userDrawn="1"/>
        </p:nvSpPr>
        <p:spPr>
          <a:xfrm>
            <a:off x="3860804"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a:solidFill>
                <a:prstClr val="white"/>
              </a:solidFill>
            </a:endParaRPr>
          </a:p>
        </p:txBody>
      </p:sp>
      <p:sp>
        <p:nvSpPr>
          <p:cNvPr id="23" name="Rectangle 22"/>
          <p:cNvSpPr/>
          <p:nvPr userDrawn="1"/>
        </p:nvSpPr>
        <p:spPr>
          <a:xfrm>
            <a:off x="5"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a:solidFill>
                <a:prstClr val="white"/>
              </a:solidFill>
            </a:endParaRPr>
          </a:p>
        </p:txBody>
      </p:sp>
      <p:sp>
        <p:nvSpPr>
          <p:cNvPr id="24" name="Rectangle 23"/>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a:solidFill>
                <a:prstClr val="white"/>
              </a:solidFill>
            </a:endParaRPr>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xmlns="" val="0"/>
              </a:ext>
            </a:extLst>
          </a:blip>
          <a:srcRect t="2" b="28592"/>
          <a:stretch/>
        </p:blipFill>
        <p:spPr>
          <a:xfrm>
            <a:off x="101600" y="3352804"/>
            <a:ext cx="2743200" cy="1980000"/>
          </a:xfrm>
          <a:prstGeom prst="rect">
            <a:avLst/>
          </a:prstGeom>
        </p:spPr>
      </p:pic>
      <p:sp>
        <p:nvSpPr>
          <p:cNvPr id="30" name="TextBox 29"/>
          <p:cNvSpPr txBox="1"/>
          <p:nvPr userDrawn="1"/>
        </p:nvSpPr>
        <p:spPr>
          <a:xfrm>
            <a:off x="-101600" y="5257804"/>
            <a:ext cx="2946400" cy="547657"/>
          </a:xfrm>
          <a:prstGeom prst="rect">
            <a:avLst/>
          </a:prstGeom>
          <a:noFill/>
        </p:spPr>
        <p:txBody>
          <a:bodyPr wrap="square" lIns="91402" tIns="45701" rIns="91402" bIns="45701" rtlCol="0">
            <a:spAutoFit/>
          </a:bodyPr>
          <a:lstStyle/>
          <a:p>
            <a:pPr algn="ctr" defTabSz="914012"/>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1" name="Title 1"/>
          <p:cNvSpPr>
            <a:spLocks noGrp="1"/>
          </p:cNvSpPr>
          <p:nvPr userDrawn="1">
            <p:ph type="title" hasCustomPrompt="1"/>
          </p:nvPr>
        </p:nvSpPr>
        <p:spPr>
          <a:xfrm>
            <a:off x="3352805" y="3810004"/>
            <a:ext cx="80264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spTree>
    <p:extLst>
      <p:ext uri="{BB962C8B-B14F-4D97-AF65-F5344CB8AC3E}">
        <p14:creationId xmlns:p14="http://schemas.microsoft.com/office/powerpoint/2010/main" xmlns="" val="411522070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dirty="0">
              <a:solidFill>
                <a:prstClr val="white"/>
              </a:solidFill>
              <a:latin typeface="Arial" pitchFamily="34" charset="0"/>
              <a:cs typeface="Arial" pitchFamily="34" charset="0"/>
            </a:endParaRPr>
          </a:p>
        </p:txBody>
      </p:sp>
      <p:sp>
        <p:nvSpPr>
          <p:cNvPr id="5" name="Rectangle 4"/>
          <p:cNvSpPr/>
          <p:nvPr userDrawn="1"/>
        </p:nvSpPr>
        <p:spPr>
          <a:xfrm>
            <a:off x="3860804"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a:solidFill>
                <a:prstClr val="white"/>
              </a:solidFill>
            </a:endParaRPr>
          </a:p>
        </p:txBody>
      </p:sp>
      <p:sp>
        <p:nvSpPr>
          <p:cNvPr id="6" name="Rectangle 5"/>
          <p:cNvSpPr/>
          <p:nvPr userDrawn="1"/>
        </p:nvSpPr>
        <p:spPr>
          <a:xfrm>
            <a:off x="5"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a:solidFill>
                <a:prstClr val="white"/>
              </a:solidFill>
            </a:endParaRPr>
          </a:p>
        </p:txBody>
      </p:sp>
      <p:sp>
        <p:nvSpPr>
          <p:cNvPr id="8" name="Rectangle 7"/>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a:solidFill>
                <a:prstClr val="white"/>
              </a:solidFill>
            </a:endParaRPr>
          </a:p>
        </p:txBody>
      </p:sp>
      <p:sp>
        <p:nvSpPr>
          <p:cNvPr id="7" name="Content Placeholder 6"/>
          <p:cNvSpPr>
            <a:spLocks noGrp="1"/>
          </p:cNvSpPr>
          <p:nvPr>
            <p:ph sz="quarter" idx="13" hasCustomPrompt="1"/>
          </p:nvPr>
        </p:nvSpPr>
        <p:spPr>
          <a:xfrm>
            <a:off x="3352805" y="5410200"/>
            <a:ext cx="80264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Presenter details comes here</a:t>
            </a:r>
          </a:p>
          <a:p>
            <a:pPr lvl="0"/>
            <a:r>
              <a:rPr lang="en-GB" dirty="0" smtClean="0"/>
              <a:t>Date and other details can come here</a:t>
            </a:r>
          </a:p>
        </p:txBody>
      </p:sp>
      <p:sp>
        <p:nvSpPr>
          <p:cNvPr id="2" name="Title 1"/>
          <p:cNvSpPr>
            <a:spLocks noGrp="1"/>
          </p:cNvSpPr>
          <p:nvPr>
            <p:ph type="title" hasCustomPrompt="1"/>
          </p:nvPr>
        </p:nvSpPr>
        <p:spPr>
          <a:xfrm>
            <a:off x="3352805" y="3810004"/>
            <a:ext cx="80264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xmlns="" val="0"/>
              </a:ext>
            </a:extLst>
          </a:blip>
          <a:srcRect t="2" b="28592"/>
          <a:stretch/>
        </p:blipFill>
        <p:spPr>
          <a:xfrm>
            <a:off x="101600" y="3352804"/>
            <a:ext cx="2743200" cy="1980000"/>
          </a:xfrm>
          <a:prstGeom prst="rect">
            <a:avLst/>
          </a:prstGeom>
        </p:spPr>
      </p:pic>
      <p:sp>
        <p:nvSpPr>
          <p:cNvPr id="14" name="TextBox 13"/>
          <p:cNvSpPr txBox="1"/>
          <p:nvPr userDrawn="1"/>
        </p:nvSpPr>
        <p:spPr>
          <a:xfrm>
            <a:off x="-101600" y="5257804"/>
            <a:ext cx="2946400" cy="547657"/>
          </a:xfrm>
          <a:prstGeom prst="rect">
            <a:avLst/>
          </a:prstGeom>
          <a:noFill/>
        </p:spPr>
        <p:txBody>
          <a:bodyPr wrap="square" lIns="91402" tIns="45701" rIns="91402" bIns="45701" rtlCol="0">
            <a:spAutoFit/>
          </a:bodyPr>
          <a:lstStyle/>
          <a:p>
            <a:pPr algn="ctr" defTabSz="914012"/>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5" name="TextBox 14"/>
          <p:cNvSpPr txBox="1"/>
          <p:nvPr userDrawn="1"/>
        </p:nvSpPr>
        <p:spPr>
          <a:xfrm>
            <a:off x="203200" y="5666605"/>
            <a:ext cx="2540000" cy="280742"/>
          </a:xfrm>
          <a:prstGeom prst="rect">
            <a:avLst/>
          </a:prstGeom>
          <a:noFill/>
        </p:spPr>
        <p:txBody>
          <a:bodyPr wrap="square" lIns="91402" tIns="45701" rIns="91402" bIns="45701" rtlCol="0">
            <a:spAutoFit/>
          </a:bodyPr>
          <a:lstStyle/>
          <a:p>
            <a:pPr defTabSz="914012"/>
            <a:r>
              <a:rPr lang="en-US" sz="1200" dirty="0">
                <a:solidFill>
                  <a:srgbClr val="FFFFFF"/>
                </a:solidFill>
                <a:latin typeface="Arial"/>
                <a:cs typeface="Arial"/>
              </a:rPr>
              <a:t>Pilani Campus</a:t>
            </a:r>
          </a:p>
        </p:txBody>
      </p:sp>
    </p:spTree>
    <p:extLst>
      <p:ext uri="{BB962C8B-B14F-4D97-AF65-F5344CB8AC3E}">
        <p14:creationId xmlns:p14="http://schemas.microsoft.com/office/powerpoint/2010/main" xmlns="" val="157809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4"/>
            <a:ext cx="12192000" cy="6858000"/>
          </a:xfrm>
          <a:prstGeom prst="rect">
            <a:avLst/>
          </a:prstGeom>
          <a:noFill/>
        </p:spPr>
      </p:pic>
      <p:sp>
        <p:nvSpPr>
          <p:cNvPr id="8" name="Rectangle 7"/>
          <p:cNvSpPr/>
          <p:nvPr userDrawn="1"/>
        </p:nvSpPr>
        <p:spPr>
          <a:xfrm>
            <a:off x="0" y="4282182"/>
            <a:ext cx="12192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a:solidFill>
                <a:prstClr val="white"/>
              </a:solidFill>
            </a:endParaRPr>
          </a:p>
        </p:txBody>
      </p:sp>
      <p:pic>
        <p:nvPicPr>
          <p:cNvPr id="15" name="Picture 14" descr="Picture 7.png"/>
          <p:cNvPicPr>
            <a:picLocks noChangeAspect="1"/>
          </p:cNvPicPr>
          <p:nvPr userDrawn="1"/>
        </p:nvPicPr>
        <p:blipFill>
          <a:blip r:embed="rId3" cstate="print"/>
          <a:srcRect l="1923" b="5336"/>
          <a:stretch>
            <a:fillRect/>
          </a:stretch>
        </p:blipFill>
        <p:spPr>
          <a:xfrm>
            <a:off x="8839206" y="4"/>
            <a:ext cx="2924257" cy="692697"/>
          </a:xfrm>
          <a:prstGeom prst="rect">
            <a:avLst/>
          </a:prstGeom>
        </p:spPr>
      </p:pic>
      <p:sp>
        <p:nvSpPr>
          <p:cNvPr id="17" name="Content Placeholder 16"/>
          <p:cNvSpPr>
            <a:spLocks noGrp="1"/>
          </p:cNvSpPr>
          <p:nvPr>
            <p:ph sz="quarter" idx="10" hasCustomPrompt="1"/>
          </p:nvPr>
        </p:nvSpPr>
        <p:spPr>
          <a:xfrm>
            <a:off x="406400" y="4648200"/>
            <a:ext cx="112776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3843867" y="677545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a:solidFill>
                <a:prstClr val="white"/>
              </a:solidFill>
            </a:endParaRPr>
          </a:p>
        </p:txBody>
      </p:sp>
      <p:sp>
        <p:nvSpPr>
          <p:cNvPr id="16" name="Rectangle 15"/>
          <p:cNvSpPr/>
          <p:nvPr userDrawn="1"/>
        </p:nvSpPr>
        <p:spPr>
          <a:xfrm>
            <a:off x="-16933" y="677545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a:solidFill>
                <a:prstClr val="white"/>
              </a:solidFill>
            </a:endParaRPr>
          </a:p>
        </p:txBody>
      </p:sp>
      <p:sp>
        <p:nvSpPr>
          <p:cNvPr id="18" name="Rectangle 17"/>
          <p:cNvSpPr/>
          <p:nvPr userDrawn="1"/>
        </p:nvSpPr>
        <p:spPr>
          <a:xfrm>
            <a:off x="7704672" y="677545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a:solidFill>
                <a:prstClr val="white"/>
              </a:solidFill>
            </a:endParaRPr>
          </a:p>
        </p:txBody>
      </p:sp>
      <p:sp>
        <p:nvSpPr>
          <p:cNvPr id="12" name="TextBox 11"/>
          <p:cNvSpPr txBox="1"/>
          <p:nvPr userDrawn="1"/>
        </p:nvSpPr>
        <p:spPr>
          <a:xfrm>
            <a:off x="9144000" y="762004"/>
            <a:ext cx="2946400" cy="547657"/>
          </a:xfrm>
          <a:prstGeom prst="rect">
            <a:avLst/>
          </a:prstGeom>
          <a:noFill/>
        </p:spPr>
        <p:txBody>
          <a:bodyPr wrap="square" lIns="91402" tIns="45701" rIns="91402" bIns="45701" rtlCol="0">
            <a:spAutoFit/>
          </a:bodyPr>
          <a:lstStyle/>
          <a:p>
            <a:pPr algn="ctr" defTabSz="914012"/>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Tree>
    <p:extLst>
      <p:ext uri="{BB962C8B-B14F-4D97-AF65-F5344CB8AC3E}">
        <p14:creationId xmlns:p14="http://schemas.microsoft.com/office/powerpoint/2010/main" xmlns="" val="46567000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6400" y="1493842"/>
            <a:ext cx="10972800" cy="4525963"/>
          </a:xfrm>
        </p:spPr>
        <p:txBody>
          <a:bodyPr/>
          <a:lstStyle>
            <a:lvl1pPr marL="342754" marR="0" indent="-342754" algn="l" defTabSz="914012"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636" marR="0" indent="-285630" algn="l" defTabSz="914012"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sp>
        <p:nvSpPr>
          <p:cNvPr id="7" name="TextBox 6"/>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UGC Act</a:t>
            </a:r>
          </a:p>
        </p:txBody>
      </p:sp>
      <p:grpSp>
        <p:nvGrpSpPr>
          <p:cNvPr id="2" name="Group 11"/>
          <p:cNvGrpSpPr/>
          <p:nvPr userDrawn="1"/>
        </p:nvGrpSpPr>
        <p:grpSpPr>
          <a:xfrm>
            <a:off x="2778522" y="6550676"/>
            <a:ext cx="9413483"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pic>
        <p:nvPicPr>
          <p:cNvPr id="16" name="Picture 15" descr="Picture 7.png"/>
          <p:cNvPicPr>
            <a:picLocks noChangeAspect="1"/>
          </p:cNvPicPr>
          <p:nvPr userDrawn="1"/>
        </p:nvPicPr>
        <p:blipFill>
          <a:blip r:embed="rId2" cstate="print"/>
          <a:srcRect l="1923" b="5336"/>
          <a:stretch>
            <a:fillRect/>
          </a:stretch>
        </p:blipFill>
        <p:spPr>
          <a:xfrm>
            <a:off x="8839206" y="4"/>
            <a:ext cx="2924257" cy="692697"/>
          </a:xfrm>
          <a:prstGeom prst="rect">
            <a:avLst/>
          </a:prstGeom>
        </p:spPr>
      </p:pic>
      <p:grpSp>
        <p:nvGrpSpPr>
          <p:cNvPr id="4" name="Group 18"/>
          <p:cNvGrpSpPr/>
          <p:nvPr userDrawn="1"/>
        </p:nvGrpSpPr>
        <p:grpSpPr>
          <a:xfrm>
            <a:off x="2844800" y="6553205"/>
            <a:ext cx="93472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5" name="Group 22"/>
          <p:cNvGrpSpPr/>
          <p:nvPr userDrawn="1"/>
        </p:nvGrpSpPr>
        <p:grpSpPr>
          <a:xfrm>
            <a:off x="0" y="1295405"/>
            <a:ext cx="93472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sp>
        <p:nvSpPr>
          <p:cNvPr id="27"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
        <p:nvSpPr>
          <p:cNvPr id="23" name="Slide Number Placeholder 2"/>
          <p:cNvSpPr>
            <a:spLocks noGrp="1"/>
          </p:cNvSpPr>
          <p:nvPr>
            <p:ph type="sldNum" sz="quarter" idx="11"/>
          </p:nvPr>
        </p:nvSpPr>
        <p:spPr>
          <a:xfrm>
            <a:off x="508000" y="6492876"/>
            <a:ext cx="2844800" cy="365125"/>
          </a:xfrm>
        </p:spPr>
        <p:txBody>
          <a:bodyPr/>
          <a:lstStyle>
            <a:lvl1pPr>
              <a:defRPr sz="1600"/>
            </a:lvl1pPr>
          </a:lstStyle>
          <a:p>
            <a:fld id="{BD0827E9-CFC9-46E1-A7D1-8887B5DA61F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43451748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AC55C652-FC7F-4E15-B2B8-09AF2DB910E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310342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09600" y="6356351"/>
            <a:ext cx="2844800" cy="365125"/>
          </a:xfrm>
          <a:prstGeom prst="rect">
            <a:avLst/>
          </a:prstGeom>
        </p:spPr>
        <p:txBody>
          <a:bodyPr lIns="91402" tIns="45701" rIns="91402" bIns="45701"/>
          <a:lstStyle/>
          <a:p>
            <a:pPr defTabSz="914012"/>
            <a:endParaRPr lang="en-US">
              <a:solidFill>
                <a:prstClr val="black"/>
              </a:solidFill>
            </a:endParaRPr>
          </a:p>
        </p:txBody>
      </p:sp>
      <p:sp>
        <p:nvSpPr>
          <p:cNvPr id="4" name="Footer Placeholder 3"/>
          <p:cNvSpPr>
            <a:spLocks noGrp="1"/>
          </p:cNvSpPr>
          <p:nvPr>
            <p:ph type="ftr" sz="quarter" idx="11"/>
          </p:nvPr>
        </p:nvSpPr>
        <p:spPr>
          <a:xfrm>
            <a:off x="4165601" y="6356351"/>
            <a:ext cx="3860800" cy="365125"/>
          </a:xfrm>
          <a:prstGeom prst="rect">
            <a:avLst/>
          </a:prstGeom>
        </p:spPr>
        <p:txBody>
          <a:bodyPr lIns="91402" tIns="45701" rIns="91402" bIns="45701"/>
          <a:lstStyle/>
          <a:p>
            <a:pPr defTabSz="914012"/>
            <a:endParaRPr lang="en-US">
              <a:solidFill>
                <a:prstClr val="black"/>
              </a:solidFill>
            </a:endParaRPr>
          </a:p>
        </p:txBody>
      </p:sp>
      <p:sp>
        <p:nvSpPr>
          <p:cNvPr id="5" name="Slide Number Placeholder 4"/>
          <p:cNvSpPr>
            <a:spLocks noGrp="1"/>
          </p:cNvSpPr>
          <p:nvPr>
            <p:ph type="sldNum" sz="quarter" idx="12"/>
          </p:nvPr>
        </p:nvSpPr>
        <p:spPr/>
        <p:txBody>
          <a:bodyPr/>
          <a:lstStyle/>
          <a:p>
            <a:fld id="{BC8D7E44-7D4F-4942-A8C9-2DF6BF8399E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0611936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8839206" y="4"/>
            <a:ext cx="2924257" cy="692697"/>
          </a:xfrm>
          <a:prstGeom prst="rect">
            <a:avLst/>
          </a:prstGeom>
        </p:spPr>
      </p:pic>
      <p:sp>
        <p:nvSpPr>
          <p:cNvPr id="3" name="Content Placeholder 2"/>
          <p:cNvSpPr>
            <a:spLocks noGrp="1"/>
          </p:cNvSpPr>
          <p:nvPr userDrawn="1">
            <p:ph sz="half" idx="1" hasCustomPrompt="1"/>
          </p:nvPr>
        </p:nvSpPr>
        <p:spPr>
          <a:xfrm>
            <a:off x="609600" y="1600206"/>
            <a:ext cx="5384800" cy="4525963"/>
          </a:xfrm>
        </p:spPr>
        <p:txBody>
          <a:bodyPr/>
          <a:lstStyle>
            <a:lvl1pPr marL="342754" marR="0" indent="-342754" algn="l" defTabSz="914012"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636" marR="0" indent="-285630" algn="l" defTabSz="914012"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6604000" y="1600206"/>
            <a:ext cx="5384800" cy="4525963"/>
          </a:xfrm>
        </p:spPr>
        <p:txBody>
          <a:bodyPr/>
          <a:lstStyle>
            <a:lvl1pPr marL="342754" marR="0" indent="-342754" algn="l" defTabSz="914012"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636" marR="0" indent="-285630" algn="l" defTabSz="914012"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19"/>
          <p:cNvGrpSpPr/>
          <p:nvPr userDrawn="1"/>
        </p:nvGrpSpPr>
        <p:grpSpPr>
          <a:xfrm>
            <a:off x="0" y="1295405"/>
            <a:ext cx="93472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5" name="Group 28"/>
          <p:cNvGrpSpPr/>
          <p:nvPr userDrawn="1"/>
        </p:nvGrpSpPr>
        <p:grpSpPr>
          <a:xfrm>
            <a:off x="2844800" y="6553205"/>
            <a:ext cx="93472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sp>
        <p:nvSpPr>
          <p:cNvPr id="34" name="TextBox 33"/>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extLst>
      <p:ext uri="{BB962C8B-B14F-4D97-AF65-F5344CB8AC3E}">
        <p14:creationId xmlns:p14="http://schemas.microsoft.com/office/powerpoint/2010/main" xmlns="" val="5008852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6" y="1535112"/>
            <a:ext cx="5386917" cy="827087"/>
          </a:xfrm>
        </p:spPr>
        <p:txBody>
          <a:bodyPr anchor="b"/>
          <a:lstStyle>
            <a:lvl1pPr marL="0" indent="0">
              <a:buNone/>
              <a:defRPr sz="2400" b="1"/>
            </a:lvl1pPr>
            <a:lvl2pPr marL="457008" indent="0">
              <a:buNone/>
              <a:defRPr sz="2000" b="1"/>
            </a:lvl2pPr>
            <a:lvl3pPr marL="914012" indent="0">
              <a:buNone/>
              <a:defRPr sz="1800" b="1"/>
            </a:lvl3pPr>
            <a:lvl4pPr marL="1371020" indent="0">
              <a:buNone/>
              <a:defRPr sz="1600" b="1"/>
            </a:lvl4pPr>
            <a:lvl5pPr marL="1828025" indent="0">
              <a:buNone/>
              <a:defRPr sz="1600" b="1"/>
            </a:lvl5pPr>
            <a:lvl6pPr marL="2285032" indent="0">
              <a:buNone/>
              <a:defRPr sz="1600" b="1"/>
            </a:lvl6pPr>
            <a:lvl7pPr marL="2742037" indent="0">
              <a:buNone/>
              <a:defRPr sz="1600" b="1"/>
            </a:lvl7pPr>
            <a:lvl8pPr marL="3199044" indent="0">
              <a:buNone/>
              <a:defRPr sz="1600" b="1"/>
            </a:lvl8pPr>
            <a:lvl9pPr marL="365605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6" y="2362200"/>
            <a:ext cx="5386917"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2" y="1535112"/>
            <a:ext cx="5389033" cy="827087"/>
          </a:xfrm>
        </p:spPr>
        <p:txBody>
          <a:bodyPr anchor="b"/>
          <a:lstStyle>
            <a:lvl1pPr marL="0" indent="0">
              <a:buNone/>
              <a:defRPr sz="2400" b="1"/>
            </a:lvl1pPr>
            <a:lvl2pPr marL="457008" indent="0">
              <a:buNone/>
              <a:defRPr sz="2000" b="1"/>
            </a:lvl2pPr>
            <a:lvl3pPr marL="914012" indent="0">
              <a:buNone/>
              <a:defRPr sz="1800" b="1"/>
            </a:lvl3pPr>
            <a:lvl4pPr marL="1371020" indent="0">
              <a:buNone/>
              <a:defRPr sz="1600" b="1"/>
            </a:lvl4pPr>
            <a:lvl5pPr marL="1828025" indent="0">
              <a:buNone/>
              <a:defRPr sz="1600" b="1"/>
            </a:lvl5pPr>
            <a:lvl6pPr marL="2285032" indent="0">
              <a:buNone/>
              <a:defRPr sz="1600" b="1"/>
            </a:lvl6pPr>
            <a:lvl7pPr marL="2742037" indent="0">
              <a:buNone/>
              <a:defRPr sz="1600" b="1"/>
            </a:lvl7pPr>
            <a:lvl8pPr marL="3199044" indent="0">
              <a:buNone/>
              <a:defRPr sz="1600" b="1"/>
            </a:lvl8pPr>
            <a:lvl9pPr marL="365605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2" y="2362200"/>
            <a:ext cx="5389033"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10"/>
          <p:cNvGrpSpPr/>
          <p:nvPr userDrawn="1"/>
        </p:nvGrpSpPr>
        <p:grpSpPr>
          <a:xfrm>
            <a:off x="0" y="12954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7" name="Group 15"/>
          <p:cNvGrpSpPr/>
          <p:nvPr userDrawn="1"/>
        </p:nvGrpSpPr>
        <p:grpSpPr>
          <a:xfrm>
            <a:off x="2844800" y="6553205"/>
            <a:ext cx="93472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pic>
        <p:nvPicPr>
          <p:cNvPr id="20" name="Picture 19" descr="Picture 7.png"/>
          <p:cNvPicPr>
            <a:picLocks noChangeAspect="1"/>
          </p:cNvPicPr>
          <p:nvPr userDrawn="1"/>
        </p:nvPicPr>
        <p:blipFill>
          <a:blip r:embed="rId2" cstate="print"/>
          <a:srcRect l="1923" b="5336"/>
          <a:stretch>
            <a:fillRect/>
          </a:stretch>
        </p:blipFill>
        <p:spPr>
          <a:xfrm>
            <a:off x="8839206" y="4"/>
            <a:ext cx="2924257" cy="692697"/>
          </a:xfrm>
          <a:prstGeom prst="rect">
            <a:avLst/>
          </a:prstGeom>
        </p:spPr>
      </p:pic>
      <p:sp>
        <p:nvSpPr>
          <p:cNvPr id="21" name="TextBox 20"/>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Tree>
    <p:extLst>
      <p:ext uri="{BB962C8B-B14F-4D97-AF65-F5344CB8AC3E}">
        <p14:creationId xmlns:p14="http://schemas.microsoft.com/office/powerpoint/2010/main" xmlns="" val="142741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7C9E20-F3B1-4C05-9362-B175BEFBC990}" type="slidenum">
              <a:rPr lang="en-IN" smtClean="0"/>
              <a:pPr/>
              <a:t>‹#›</a:t>
            </a:fld>
            <a:endParaRPr lang="en-IN"/>
          </a:p>
        </p:txBody>
      </p:sp>
    </p:spTree>
    <p:extLst>
      <p:ext uri="{BB962C8B-B14F-4D97-AF65-F5344CB8AC3E}">
        <p14:creationId xmlns:p14="http://schemas.microsoft.com/office/powerpoint/2010/main" xmlns="" val="21551901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5"/>
          <p:cNvGrpSpPr/>
          <p:nvPr userDrawn="1"/>
        </p:nvGrpSpPr>
        <p:grpSpPr>
          <a:xfrm>
            <a:off x="0" y="1295405"/>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3" name="Group 10"/>
          <p:cNvGrpSpPr/>
          <p:nvPr userDrawn="1"/>
        </p:nvGrpSpPr>
        <p:grpSpPr>
          <a:xfrm>
            <a:off x="2844800" y="65532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sp>
        <p:nvSpPr>
          <p:cNvPr id="16" name="TextBox 15"/>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4" name="Slide Number Placeholder 3"/>
          <p:cNvSpPr>
            <a:spLocks noGrp="1"/>
          </p:cNvSpPr>
          <p:nvPr>
            <p:ph type="sldNum" sz="quarter" idx="11"/>
          </p:nvPr>
        </p:nvSpPr>
        <p:spPr>
          <a:xfrm>
            <a:off x="0" y="6492875"/>
            <a:ext cx="2844800" cy="365125"/>
          </a:xfrm>
        </p:spPr>
        <p:txBody>
          <a:bodyPr/>
          <a:lstStyle/>
          <a:p>
            <a:pPr defTabSz="914012"/>
            <a:fld id="{AC55C652-FC7F-4E15-B2B8-09AF2DB910E4}" type="slidenum">
              <a:rPr lang="en-US" smtClean="0">
                <a:solidFill>
                  <a:prstClr val="black">
                    <a:tint val="75000"/>
                  </a:prstClr>
                </a:solidFill>
              </a:rPr>
              <a:pPr defTabSz="914012"/>
              <a:t>‹#›</a:t>
            </a:fld>
            <a:endParaRPr lang="en-US" dirty="0">
              <a:solidFill>
                <a:prstClr val="black">
                  <a:tint val="75000"/>
                </a:prstClr>
              </a:solidFill>
            </a:endParaRPr>
          </a:p>
        </p:txBody>
      </p:sp>
    </p:spTree>
    <p:extLst>
      <p:ext uri="{BB962C8B-B14F-4D97-AF65-F5344CB8AC3E}">
        <p14:creationId xmlns:p14="http://schemas.microsoft.com/office/powerpoint/2010/main" xmlns="" val="208690743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600206"/>
            <a:ext cx="6815667"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7" y="1600206"/>
            <a:ext cx="4011084" cy="4525963"/>
          </a:xfrm>
        </p:spPr>
        <p:txBody>
          <a:bodyPr/>
          <a:lstStyle>
            <a:lvl1pPr marL="0" indent="0">
              <a:buNone/>
              <a:defRPr sz="1400"/>
            </a:lvl1pPr>
            <a:lvl2pPr marL="457008" indent="0">
              <a:buNone/>
              <a:defRPr sz="1200"/>
            </a:lvl2pPr>
            <a:lvl3pPr marL="914012" indent="0">
              <a:buNone/>
              <a:defRPr sz="1000"/>
            </a:lvl3pPr>
            <a:lvl4pPr marL="1371020" indent="0">
              <a:buNone/>
              <a:defRPr sz="900"/>
            </a:lvl4pPr>
            <a:lvl5pPr marL="1828025" indent="0">
              <a:buNone/>
              <a:defRPr sz="900"/>
            </a:lvl5pPr>
            <a:lvl6pPr marL="2285032" indent="0">
              <a:buNone/>
              <a:defRPr sz="900"/>
            </a:lvl6pPr>
            <a:lvl7pPr marL="2742037" indent="0">
              <a:buNone/>
              <a:defRPr sz="900"/>
            </a:lvl7pPr>
            <a:lvl8pPr marL="3199044" indent="0">
              <a:buNone/>
              <a:defRPr sz="900"/>
            </a:lvl8pPr>
            <a:lvl9pPr marL="365605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8"/>
          <p:cNvGrpSpPr/>
          <p:nvPr userDrawn="1"/>
        </p:nvGrpSpPr>
        <p:grpSpPr>
          <a:xfrm>
            <a:off x="0" y="1295405"/>
            <a:ext cx="93472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5" name="Group 13"/>
          <p:cNvGrpSpPr/>
          <p:nvPr userDrawn="1"/>
        </p:nvGrpSpPr>
        <p:grpSpPr>
          <a:xfrm>
            <a:off x="2844800" y="6553205"/>
            <a:ext cx="93472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pic>
        <p:nvPicPr>
          <p:cNvPr id="18" name="Picture 17" descr="Picture 7.png"/>
          <p:cNvPicPr>
            <a:picLocks noChangeAspect="1"/>
          </p:cNvPicPr>
          <p:nvPr userDrawn="1"/>
        </p:nvPicPr>
        <p:blipFill>
          <a:blip r:embed="rId2" cstate="print"/>
          <a:srcRect l="1923" b="5336"/>
          <a:stretch>
            <a:fillRect/>
          </a:stretch>
        </p:blipFill>
        <p:spPr>
          <a:xfrm>
            <a:off x="8839206" y="4"/>
            <a:ext cx="2924257" cy="692697"/>
          </a:xfrm>
          <a:prstGeom prst="rect">
            <a:avLst/>
          </a:prstGeom>
        </p:spPr>
      </p:pic>
      <p:sp>
        <p:nvSpPr>
          <p:cNvPr id="20" name="TextBox 19"/>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extLst>
      <p:ext uri="{BB962C8B-B14F-4D97-AF65-F5344CB8AC3E}">
        <p14:creationId xmlns:p14="http://schemas.microsoft.com/office/powerpoint/2010/main" xmlns="" val="36334994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5407025"/>
            <a:ext cx="7315200" cy="304800"/>
          </a:xfrm>
        </p:spPr>
        <p:txBody>
          <a:bodyPr anchor="b">
            <a:normAutofit/>
          </a:bodyPr>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2389717" y="1828800"/>
            <a:ext cx="7315200" cy="3429001"/>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008" indent="0">
              <a:buNone/>
              <a:defRPr sz="2800"/>
            </a:lvl2pPr>
            <a:lvl3pPr marL="914012" indent="0">
              <a:buNone/>
              <a:defRPr sz="2400"/>
            </a:lvl3pPr>
            <a:lvl4pPr marL="1371020" indent="0">
              <a:buNone/>
              <a:defRPr sz="2000"/>
            </a:lvl4pPr>
            <a:lvl5pPr marL="1828025" indent="0">
              <a:buNone/>
              <a:defRPr sz="2000"/>
            </a:lvl5pPr>
            <a:lvl6pPr marL="2285032" indent="0">
              <a:buNone/>
              <a:defRPr sz="2000"/>
            </a:lvl6pPr>
            <a:lvl7pPr marL="2742037" indent="0">
              <a:buNone/>
              <a:defRPr sz="2000"/>
            </a:lvl7pPr>
            <a:lvl8pPr marL="3199044" indent="0">
              <a:buNone/>
              <a:defRPr sz="2000"/>
            </a:lvl8pPr>
            <a:lvl9pPr marL="3656050" indent="0">
              <a:buNone/>
              <a:defRPr sz="2000"/>
            </a:lvl9pPr>
          </a:lstStyle>
          <a:p>
            <a:endParaRPr lang="en-US"/>
          </a:p>
        </p:txBody>
      </p:sp>
      <p:sp>
        <p:nvSpPr>
          <p:cNvPr id="4" name="Text Placeholder 3"/>
          <p:cNvSpPr>
            <a:spLocks noGrp="1"/>
          </p:cNvSpPr>
          <p:nvPr>
            <p:ph type="body" sz="half" idx="2"/>
          </p:nvPr>
        </p:nvSpPr>
        <p:spPr>
          <a:xfrm>
            <a:off x="2389717" y="5711825"/>
            <a:ext cx="7315200" cy="304800"/>
          </a:xfrm>
        </p:spPr>
        <p:txBody>
          <a:bodyPr>
            <a:normAutofit/>
          </a:bodyPr>
          <a:lstStyle>
            <a:lvl1pPr marL="0" indent="0">
              <a:buNone/>
              <a:defRPr sz="1600"/>
            </a:lvl1pPr>
            <a:lvl2pPr marL="457008" indent="0">
              <a:buNone/>
              <a:defRPr sz="1200"/>
            </a:lvl2pPr>
            <a:lvl3pPr marL="914012" indent="0">
              <a:buNone/>
              <a:defRPr sz="1000"/>
            </a:lvl3pPr>
            <a:lvl4pPr marL="1371020" indent="0">
              <a:buNone/>
              <a:defRPr sz="900"/>
            </a:lvl4pPr>
            <a:lvl5pPr marL="1828025" indent="0">
              <a:buNone/>
              <a:defRPr sz="900"/>
            </a:lvl5pPr>
            <a:lvl6pPr marL="2285032" indent="0">
              <a:buNone/>
              <a:defRPr sz="900"/>
            </a:lvl6pPr>
            <a:lvl7pPr marL="2742037" indent="0">
              <a:buNone/>
              <a:defRPr sz="900"/>
            </a:lvl7pPr>
            <a:lvl8pPr marL="3199044" indent="0">
              <a:buNone/>
              <a:defRPr sz="900"/>
            </a:lvl8pPr>
            <a:lvl9pPr marL="3656050" indent="0">
              <a:buNone/>
              <a:defRPr sz="900"/>
            </a:lvl9pPr>
          </a:lstStyle>
          <a:p>
            <a:pPr lvl="0"/>
            <a:r>
              <a:rPr lang="en-US" dirty="0" smtClean="0"/>
              <a:t>Click to edit Master text styles</a:t>
            </a:r>
          </a:p>
        </p:txBody>
      </p:sp>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5"/>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10" name="Group 10"/>
          <p:cNvGrpSpPr/>
          <p:nvPr userDrawn="1"/>
        </p:nvGrpSpPr>
        <p:grpSpPr>
          <a:xfrm>
            <a:off x="2844800" y="65532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pic>
        <p:nvPicPr>
          <p:cNvPr id="15" name="Picture 14" descr="Picture 7.png"/>
          <p:cNvPicPr>
            <a:picLocks noChangeAspect="1"/>
          </p:cNvPicPr>
          <p:nvPr userDrawn="1"/>
        </p:nvPicPr>
        <p:blipFill>
          <a:blip r:embed="rId2" cstate="print"/>
          <a:srcRect l="1923" b="5336"/>
          <a:stretch>
            <a:fillRect/>
          </a:stretch>
        </p:blipFill>
        <p:spPr>
          <a:xfrm>
            <a:off x="8839206" y="4"/>
            <a:ext cx="2924257" cy="692697"/>
          </a:xfrm>
          <a:prstGeom prst="rect">
            <a:avLst/>
          </a:prstGeom>
        </p:spPr>
      </p:pic>
      <p:sp>
        <p:nvSpPr>
          <p:cNvPr id="17" name="TextBox 16"/>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extLst>
      <p:ext uri="{BB962C8B-B14F-4D97-AF65-F5344CB8AC3E}">
        <p14:creationId xmlns:p14="http://schemas.microsoft.com/office/powerpoint/2010/main" xmlns="" val="10679802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19"/>
          <p:cNvGrpSpPr/>
          <p:nvPr userDrawn="1"/>
        </p:nvGrpSpPr>
        <p:grpSpPr>
          <a:xfrm>
            <a:off x="0" y="1295405"/>
            <a:ext cx="93472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4" name="Group 24"/>
          <p:cNvGrpSpPr/>
          <p:nvPr userDrawn="1"/>
        </p:nvGrpSpPr>
        <p:grpSpPr>
          <a:xfrm>
            <a:off x="2844800" y="6553205"/>
            <a:ext cx="93472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pic>
        <p:nvPicPr>
          <p:cNvPr id="29" name="Picture 28" descr="Picture 7.png"/>
          <p:cNvPicPr>
            <a:picLocks noChangeAspect="1"/>
          </p:cNvPicPr>
          <p:nvPr userDrawn="1"/>
        </p:nvPicPr>
        <p:blipFill>
          <a:blip r:embed="rId2" cstate="print"/>
          <a:srcRect l="1923" b="5336"/>
          <a:stretch>
            <a:fillRect/>
          </a:stretch>
        </p:blipFill>
        <p:spPr>
          <a:xfrm>
            <a:off x="8839206" y="4"/>
            <a:ext cx="2924257" cy="692697"/>
          </a:xfrm>
          <a:prstGeom prst="rect">
            <a:avLst/>
          </a:prstGeom>
        </p:spPr>
      </p:pic>
      <p:sp>
        <p:nvSpPr>
          <p:cNvPr id="31" name="TextBox 30"/>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extLst>
      <p:ext uri="{BB962C8B-B14F-4D97-AF65-F5344CB8AC3E}">
        <p14:creationId xmlns:p14="http://schemas.microsoft.com/office/powerpoint/2010/main" xmlns="" val="3510833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625605" y="381005"/>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8191505" y="2552700"/>
            <a:ext cx="5867400" cy="1524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7"/>
          <p:cNvGrpSpPr/>
          <p:nvPr userDrawn="1"/>
        </p:nvGrpSpPr>
        <p:grpSpPr>
          <a:xfrm rot="5400000">
            <a:off x="7538720" y="2560325"/>
            <a:ext cx="5181600" cy="6095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646087" y="1015803"/>
            <a:ext cx="2193193" cy="923596"/>
          </a:xfrm>
          <a:prstGeom prst="rect">
            <a:avLst/>
          </a:prstGeom>
        </p:spPr>
      </p:pic>
      <p:sp>
        <p:nvSpPr>
          <p:cNvPr id="18" name="TextBox 17"/>
          <p:cNvSpPr txBox="1"/>
          <p:nvPr userDrawn="1"/>
        </p:nvSpPr>
        <p:spPr>
          <a:xfrm rot="5400000">
            <a:off x="-2747999" y="3808907"/>
            <a:ext cx="5867400" cy="230794"/>
          </a:xfrm>
          <a:prstGeom prst="rect">
            <a:avLst/>
          </a:prstGeom>
          <a:noFill/>
        </p:spPr>
        <p:txBody>
          <a:bodyPr wrap="square" lIns="91402" tIns="45701" rIns="91402" bIns="45701" rtlCol="0">
            <a:spAutoFit/>
          </a:bodyPr>
          <a:lstStyle/>
          <a:p>
            <a:pPr algn="r" defTabSz="914012"/>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Tree>
    <p:extLst>
      <p:ext uri="{BB962C8B-B14F-4D97-AF65-F5344CB8AC3E}">
        <p14:creationId xmlns:p14="http://schemas.microsoft.com/office/powerpoint/2010/main" xmlns="" val="19568785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6" name="Shape 6"/>
          <p:cNvSpPr>
            <a:spLocks noGrp="1"/>
          </p:cNvSpPr>
          <p:nvPr>
            <p:ph type="title"/>
          </p:nvPr>
        </p:nvSpPr>
        <p:spPr>
          <a:xfrm>
            <a:off x="914400" y="1844676"/>
            <a:ext cx="10363200" cy="2041525"/>
          </a:xfrm>
          <a:prstGeom prst="rect">
            <a:avLst/>
          </a:prstGeom>
        </p:spPr>
        <p:txBody>
          <a:bodyPr/>
          <a:lstStyle/>
          <a:p>
            <a:pPr lvl="0">
              <a:defRPr sz="1800"/>
            </a:pPr>
            <a:r>
              <a:rPr sz="4400"/>
              <a:t>Title Text</a:t>
            </a:r>
          </a:p>
        </p:txBody>
      </p:sp>
      <p:sp>
        <p:nvSpPr>
          <p:cNvPr id="7" name="Shape 7"/>
          <p:cNvSpPr>
            <a:spLocks noGrp="1"/>
          </p:cNvSpPr>
          <p:nvPr>
            <p:ph type="body" idx="1"/>
          </p:nvPr>
        </p:nvSpPr>
        <p:spPr>
          <a:xfrm>
            <a:off x="1828800" y="3886200"/>
            <a:ext cx="8534400" cy="29718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lvl="0">
              <a:defRPr sz="1800">
                <a:solidFill>
                  <a:srgbClr val="000000"/>
                </a:solidFill>
              </a:defRPr>
            </a:pPr>
            <a:r>
              <a:rPr sz="3200">
                <a:solidFill>
                  <a:srgbClr val="888888"/>
                </a:solidFill>
              </a:rPr>
              <a:t>Body Level One</a:t>
            </a:r>
          </a:p>
          <a:p>
            <a:pPr lvl="1">
              <a:defRPr sz="1800">
                <a:solidFill>
                  <a:srgbClr val="000000"/>
                </a:solidFill>
              </a:defRPr>
            </a:pPr>
            <a:r>
              <a:rPr sz="3200">
                <a:solidFill>
                  <a:srgbClr val="888888"/>
                </a:solidFill>
              </a:rPr>
              <a:t>Body Level Two</a:t>
            </a:r>
          </a:p>
          <a:p>
            <a:pPr lvl="2">
              <a:defRPr sz="1800">
                <a:solidFill>
                  <a:srgbClr val="000000"/>
                </a:solidFill>
              </a:defRPr>
            </a:pPr>
            <a:r>
              <a:rPr sz="3200">
                <a:solidFill>
                  <a:srgbClr val="888888"/>
                </a:solidFill>
              </a:rPr>
              <a:t>Body Level Three</a:t>
            </a:r>
          </a:p>
          <a:p>
            <a:pPr lvl="3">
              <a:defRPr sz="1800">
                <a:solidFill>
                  <a:srgbClr val="000000"/>
                </a:solidFill>
              </a:defRPr>
            </a:pPr>
            <a:r>
              <a:rPr sz="3200">
                <a:solidFill>
                  <a:srgbClr val="888888"/>
                </a:solidFill>
              </a:rPr>
              <a:t>Body Level Four</a:t>
            </a:r>
          </a:p>
          <a:p>
            <a:pPr lvl="4">
              <a:defRPr sz="1800">
                <a:solidFill>
                  <a:srgbClr val="000000"/>
                </a:solidFill>
              </a:defRPr>
            </a:pPr>
            <a:r>
              <a:rPr sz="3200">
                <a:solidFill>
                  <a:srgbClr val="888888"/>
                </a:solidFill>
              </a:rPr>
              <a:t>Body Level Five</a:t>
            </a:r>
          </a:p>
        </p:txBody>
      </p:sp>
      <p:sp>
        <p:nvSpPr>
          <p:cNvPr id="8" name="Shape 8"/>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xmlns="" val="3247703485"/>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defRPr sz="1800"/>
            </a:pPr>
            <a:r>
              <a:rPr sz="4400"/>
              <a:t>Title Text</a:t>
            </a:r>
          </a:p>
        </p:txBody>
      </p:sp>
      <p:sp>
        <p:nvSpPr>
          <p:cNvPr id="11" name="Shape 11"/>
          <p:cNvSpPr>
            <a:spLocks noGrp="1"/>
          </p:cNvSpPr>
          <p:nvPr>
            <p:ph type="body" idx="1"/>
          </p:nvPr>
        </p:nvSpPr>
        <p:spPr>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12" name="Shape 12"/>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xmlns="" val="696199997"/>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4" name="Shape 14"/>
          <p:cNvSpPr>
            <a:spLocks noGrp="1"/>
          </p:cNvSpPr>
          <p:nvPr>
            <p:ph type="title"/>
          </p:nvPr>
        </p:nvSpPr>
        <p:spPr>
          <a:xfrm>
            <a:off x="963084" y="4406901"/>
            <a:ext cx="10363201" cy="1362075"/>
          </a:xfrm>
          <a:prstGeom prst="rect">
            <a:avLst/>
          </a:prstGeom>
        </p:spPr>
        <p:txBody>
          <a:bodyPr anchor="t"/>
          <a:lstStyle>
            <a:lvl1pPr algn="l">
              <a:defRPr sz="4000" b="1" cap="all"/>
            </a:lvl1pPr>
          </a:lstStyle>
          <a:p>
            <a:pPr lvl="0">
              <a:defRPr sz="1800" b="0" cap="none"/>
            </a:pPr>
            <a:r>
              <a:rPr sz="4000" b="1" cap="all"/>
              <a:t>Title Text</a:t>
            </a:r>
          </a:p>
        </p:txBody>
      </p:sp>
      <p:sp>
        <p:nvSpPr>
          <p:cNvPr id="15" name="Shape 15"/>
          <p:cNvSpPr>
            <a:spLocks noGrp="1"/>
          </p:cNvSpPr>
          <p:nvPr>
            <p:ph type="body" idx="1"/>
          </p:nvPr>
        </p:nvSpPr>
        <p:spPr>
          <a:xfrm>
            <a:off x="963084" y="2906713"/>
            <a:ext cx="103632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lvl="0">
              <a:defRPr sz="1800">
                <a:solidFill>
                  <a:srgbClr val="000000"/>
                </a:solidFill>
              </a:defRPr>
            </a:pPr>
            <a:r>
              <a:rPr sz="2000">
                <a:solidFill>
                  <a:srgbClr val="888888"/>
                </a:solidFill>
              </a:rPr>
              <a:t>Body Level One</a:t>
            </a:r>
          </a:p>
          <a:p>
            <a:pPr lvl="1">
              <a:defRPr sz="1800">
                <a:solidFill>
                  <a:srgbClr val="000000"/>
                </a:solidFill>
              </a:defRPr>
            </a:pPr>
            <a:r>
              <a:rPr sz="2000">
                <a:solidFill>
                  <a:srgbClr val="888888"/>
                </a:solidFill>
              </a:rPr>
              <a:t>Body Level Two</a:t>
            </a:r>
          </a:p>
          <a:p>
            <a:pPr lvl="2">
              <a:defRPr sz="1800">
                <a:solidFill>
                  <a:srgbClr val="000000"/>
                </a:solidFill>
              </a:defRPr>
            </a:pPr>
            <a:r>
              <a:rPr sz="2000">
                <a:solidFill>
                  <a:srgbClr val="888888"/>
                </a:solidFill>
              </a:rPr>
              <a:t>Body Level Three</a:t>
            </a:r>
          </a:p>
          <a:p>
            <a:pPr lvl="3">
              <a:defRPr sz="1800">
                <a:solidFill>
                  <a:srgbClr val="000000"/>
                </a:solidFill>
              </a:defRPr>
            </a:pPr>
            <a:r>
              <a:rPr sz="2000">
                <a:solidFill>
                  <a:srgbClr val="888888"/>
                </a:solidFill>
              </a:rPr>
              <a:t>Body Level Four</a:t>
            </a:r>
          </a:p>
          <a:p>
            <a:pPr lvl="4">
              <a:defRPr sz="1800">
                <a:solidFill>
                  <a:srgbClr val="000000"/>
                </a:solidFill>
              </a:defRPr>
            </a:pPr>
            <a:r>
              <a:rPr sz="2000">
                <a:solidFill>
                  <a:srgbClr val="888888"/>
                </a:solidFill>
              </a:rPr>
              <a:t>Body Level Five</a:t>
            </a:r>
          </a:p>
        </p:txBody>
      </p:sp>
      <p:sp>
        <p:nvSpPr>
          <p:cNvPr id="16" name="Shape 16"/>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xmlns="" val="3409698997"/>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4400"/>
              <a:t>Title Text</a:t>
            </a:r>
          </a:p>
        </p:txBody>
      </p:sp>
      <p:sp>
        <p:nvSpPr>
          <p:cNvPr id="19" name="Shape 19"/>
          <p:cNvSpPr>
            <a:spLocks noGrp="1"/>
          </p:cNvSpPr>
          <p:nvPr>
            <p:ph type="body" idx="1"/>
          </p:nvPr>
        </p:nvSpPr>
        <p:spPr>
          <a:xfrm>
            <a:off x="609600" y="1600200"/>
            <a:ext cx="5384800" cy="5257800"/>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20" name="Shape 20"/>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xmlns="" val="2122487145"/>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2" name="Shape 22"/>
          <p:cNvSpPr>
            <a:spLocks noGrp="1"/>
          </p:cNvSpPr>
          <p:nvPr>
            <p:ph type="title"/>
          </p:nvPr>
        </p:nvSpPr>
        <p:spPr>
          <a:xfrm>
            <a:off x="609600" y="256810"/>
            <a:ext cx="10972800" cy="1178656"/>
          </a:xfrm>
          <a:prstGeom prst="rect">
            <a:avLst/>
          </a:prstGeom>
        </p:spPr>
        <p:txBody>
          <a:bodyPr/>
          <a:lstStyle/>
          <a:p>
            <a:pPr lvl="0">
              <a:defRPr sz="1800"/>
            </a:pPr>
            <a:r>
              <a:rPr sz="4400"/>
              <a:t>Title Text</a:t>
            </a:r>
          </a:p>
        </p:txBody>
      </p:sp>
      <p:sp>
        <p:nvSpPr>
          <p:cNvPr id="23" name="Shape 23"/>
          <p:cNvSpPr>
            <a:spLocks noGrp="1"/>
          </p:cNvSpPr>
          <p:nvPr>
            <p:ph type="body" idx="1"/>
          </p:nvPr>
        </p:nvSpPr>
        <p:spPr>
          <a:xfrm>
            <a:off x="609600" y="1435466"/>
            <a:ext cx="5386917" cy="739411"/>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pPr lvl="0">
              <a:defRPr sz="1800" b="0"/>
            </a:pPr>
            <a:r>
              <a:rPr sz="2400" b="1"/>
              <a:t>Body Level One</a:t>
            </a:r>
          </a:p>
          <a:p>
            <a:pPr lvl="1">
              <a:defRPr sz="1800" b="0"/>
            </a:pPr>
            <a:r>
              <a:rPr sz="2400" b="1"/>
              <a:t>Body Level Two</a:t>
            </a:r>
          </a:p>
          <a:p>
            <a:pPr lvl="2">
              <a:defRPr sz="1800" b="0"/>
            </a:pPr>
            <a:r>
              <a:rPr sz="2400" b="1"/>
              <a:t>Body Level Three</a:t>
            </a:r>
          </a:p>
          <a:p>
            <a:pPr lvl="3">
              <a:defRPr sz="1800" b="0"/>
            </a:pPr>
            <a:r>
              <a:rPr sz="2400" b="1"/>
              <a:t>Body Level Four</a:t>
            </a:r>
          </a:p>
          <a:p>
            <a:pPr lvl="4">
              <a:defRPr sz="1800" b="0"/>
            </a:pPr>
            <a:r>
              <a:rPr sz="2400" b="1"/>
              <a:t>Body Level Five</a:t>
            </a:r>
          </a:p>
        </p:txBody>
      </p:sp>
      <p:sp>
        <p:nvSpPr>
          <p:cNvPr id="24" name="Shape 24"/>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xmlns="" val="287465568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7C9E20-F3B1-4C05-9362-B175BEFBC990}" type="slidenum">
              <a:rPr lang="en-IN" smtClean="0"/>
              <a:pPr/>
              <a:t>‹#›</a:t>
            </a:fld>
            <a:endParaRPr lang="en-IN"/>
          </a:p>
        </p:txBody>
      </p:sp>
    </p:spTree>
    <p:extLst>
      <p:ext uri="{BB962C8B-B14F-4D97-AF65-F5344CB8AC3E}">
        <p14:creationId xmlns:p14="http://schemas.microsoft.com/office/powerpoint/2010/main" xmlns="" val="42627174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6" name="Shape 26"/>
          <p:cNvSpPr>
            <a:spLocks noGrp="1"/>
          </p:cNvSpPr>
          <p:nvPr>
            <p:ph type="title"/>
          </p:nvPr>
        </p:nvSpPr>
        <p:spPr>
          <a:prstGeom prst="rect">
            <a:avLst/>
          </a:prstGeom>
        </p:spPr>
        <p:txBody>
          <a:bodyPr/>
          <a:lstStyle/>
          <a:p>
            <a:pPr lvl="0">
              <a:defRPr sz="1800"/>
            </a:pPr>
            <a:r>
              <a:rPr sz="4400"/>
              <a:t>Title Text</a:t>
            </a:r>
          </a:p>
        </p:txBody>
      </p:sp>
      <p:sp>
        <p:nvSpPr>
          <p:cNvPr id="27" name="Shape 27"/>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xmlns="" val="4194466222"/>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9" name="Shape 29"/>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xmlns="" val="4238698633"/>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31" name="Shape 31"/>
          <p:cNvSpPr>
            <a:spLocks noGrp="1"/>
          </p:cNvSpPr>
          <p:nvPr>
            <p:ph type="title"/>
          </p:nvPr>
        </p:nvSpPr>
        <p:spPr>
          <a:xfrm>
            <a:off x="609600" y="0"/>
            <a:ext cx="4011085" cy="1435100"/>
          </a:xfrm>
          <a:prstGeom prst="rect">
            <a:avLst/>
          </a:prstGeom>
        </p:spPr>
        <p:txBody>
          <a:bodyPr anchor="b"/>
          <a:lstStyle>
            <a:lvl1pPr algn="l">
              <a:defRPr sz="2000" b="1"/>
            </a:lvl1pPr>
          </a:lstStyle>
          <a:p>
            <a:pPr lvl="0">
              <a:defRPr sz="1800" b="0"/>
            </a:pPr>
            <a:r>
              <a:rPr sz="2000" b="1"/>
              <a:t>Title Text</a:t>
            </a:r>
          </a:p>
        </p:txBody>
      </p:sp>
      <p:sp>
        <p:nvSpPr>
          <p:cNvPr id="32" name="Shape 32"/>
          <p:cNvSpPr>
            <a:spLocks noGrp="1"/>
          </p:cNvSpPr>
          <p:nvPr>
            <p:ph type="body" idx="1"/>
          </p:nvPr>
        </p:nvSpPr>
        <p:spPr>
          <a:xfrm>
            <a:off x="4766733" y="273050"/>
            <a:ext cx="6815667" cy="6584950"/>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33" name="Shape 33"/>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xmlns="" val="996468925"/>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5" name="Shape 35"/>
          <p:cNvSpPr>
            <a:spLocks noGrp="1"/>
          </p:cNvSpPr>
          <p:nvPr>
            <p:ph type="title"/>
          </p:nvPr>
        </p:nvSpPr>
        <p:spPr>
          <a:xfrm>
            <a:off x="2389718" y="4800600"/>
            <a:ext cx="7315201" cy="566738"/>
          </a:xfrm>
          <a:prstGeom prst="rect">
            <a:avLst/>
          </a:prstGeom>
        </p:spPr>
        <p:txBody>
          <a:bodyPr anchor="b"/>
          <a:lstStyle>
            <a:lvl1pPr algn="l">
              <a:defRPr sz="2000" b="1"/>
            </a:lvl1pPr>
          </a:lstStyle>
          <a:p>
            <a:pPr lvl="0">
              <a:defRPr sz="1800" b="0"/>
            </a:pPr>
            <a:r>
              <a:rPr sz="2000" b="1"/>
              <a:t>Title Text</a:t>
            </a:r>
          </a:p>
        </p:txBody>
      </p:sp>
      <p:sp>
        <p:nvSpPr>
          <p:cNvPr id="36" name="Shape 36"/>
          <p:cNvSpPr>
            <a:spLocks noGrp="1"/>
          </p:cNvSpPr>
          <p:nvPr>
            <p:ph type="body" idx="1"/>
          </p:nvPr>
        </p:nvSpPr>
        <p:spPr>
          <a:xfrm>
            <a:off x="2389718" y="5367338"/>
            <a:ext cx="73152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sz="1400"/>
              <a:t>Body Level One</a:t>
            </a:r>
          </a:p>
          <a:p>
            <a:pPr lvl="1">
              <a:defRPr sz="1800"/>
            </a:pPr>
            <a:r>
              <a:rPr sz="1400"/>
              <a:t>Body Level Two</a:t>
            </a:r>
          </a:p>
          <a:p>
            <a:pPr lvl="2">
              <a:defRPr sz="1800"/>
            </a:pPr>
            <a:r>
              <a:rPr sz="1400"/>
              <a:t>Body Level Three</a:t>
            </a:r>
          </a:p>
          <a:p>
            <a:pPr lvl="3">
              <a:defRPr sz="1800"/>
            </a:pPr>
            <a:r>
              <a:rPr sz="1400"/>
              <a:t>Body Level Four</a:t>
            </a:r>
          </a:p>
          <a:p>
            <a:pPr lvl="4">
              <a:defRPr sz="1800"/>
            </a:pPr>
            <a:r>
              <a:rPr sz="1400"/>
              <a:t>Body Level Five</a:t>
            </a:r>
          </a:p>
        </p:txBody>
      </p:sp>
      <p:sp>
        <p:nvSpPr>
          <p:cNvPr id="37" name="Shape 37"/>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xmlns="" val="2965493277"/>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39" name="Shape 39"/>
          <p:cNvSpPr>
            <a:spLocks noGrp="1"/>
          </p:cNvSpPr>
          <p:nvPr>
            <p:ph type="title"/>
          </p:nvPr>
        </p:nvSpPr>
        <p:spPr>
          <a:prstGeom prst="rect">
            <a:avLst/>
          </a:prstGeom>
        </p:spPr>
        <p:txBody>
          <a:bodyPr/>
          <a:lstStyle/>
          <a:p>
            <a:pPr lvl="0">
              <a:defRPr sz="1800"/>
            </a:pPr>
            <a:r>
              <a:rPr sz="4400"/>
              <a:t>Title Text</a:t>
            </a:r>
          </a:p>
        </p:txBody>
      </p:sp>
      <p:sp>
        <p:nvSpPr>
          <p:cNvPr id="40" name="Shape 40"/>
          <p:cNvSpPr>
            <a:spLocks noGrp="1"/>
          </p:cNvSpPr>
          <p:nvPr>
            <p:ph type="body" idx="1"/>
          </p:nvPr>
        </p:nvSpPr>
        <p:spPr>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xmlns="" val="2529996650"/>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43" name="Shape 43"/>
          <p:cNvSpPr>
            <a:spLocks noGrp="1"/>
          </p:cNvSpPr>
          <p:nvPr>
            <p:ph type="title"/>
          </p:nvPr>
        </p:nvSpPr>
        <p:spPr>
          <a:xfrm>
            <a:off x="8839200" y="0"/>
            <a:ext cx="2743200" cy="6400802"/>
          </a:xfrm>
          <a:prstGeom prst="rect">
            <a:avLst/>
          </a:prstGeom>
        </p:spPr>
        <p:txBody>
          <a:bodyPr/>
          <a:lstStyle/>
          <a:p>
            <a:pPr lvl="0">
              <a:defRPr sz="1800"/>
            </a:pPr>
            <a:r>
              <a:rPr sz="4400"/>
              <a:t>Title Text</a:t>
            </a:r>
          </a:p>
        </p:txBody>
      </p:sp>
      <p:sp>
        <p:nvSpPr>
          <p:cNvPr id="44" name="Shape 44"/>
          <p:cNvSpPr>
            <a:spLocks noGrp="1"/>
          </p:cNvSpPr>
          <p:nvPr>
            <p:ph type="body" idx="1"/>
          </p:nvPr>
        </p:nvSpPr>
        <p:spPr>
          <a:xfrm>
            <a:off x="609600" y="274639"/>
            <a:ext cx="8026400" cy="6583363"/>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5" name="Shape 45"/>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xmlns="" val="2760389736"/>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Custom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7" name="Shape 47"/>
          <p:cNvSpPr/>
          <p:nvPr/>
        </p:nvSpPr>
        <p:spPr>
          <a:xfrm>
            <a:off x="0" y="3352800"/>
            <a:ext cx="11582400" cy="2743200"/>
          </a:xfrm>
          <a:prstGeom prst="rect">
            <a:avLst/>
          </a:prstGeom>
          <a:solidFill>
            <a:srgbClr val="101141"/>
          </a:solidFill>
          <a:ln w="12700">
            <a:miter lim="400000"/>
          </a:ln>
        </p:spPr>
        <p:txBody>
          <a:bodyPr lIns="0" tIns="0" rIns="0" bIns="0" anchor="ctr"/>
          <a:lstStyle/>
          <a:p>
            <a:pPr algn="ctr">
              <a:defRPr>
                <a:solidFill>
                  <a:srgbClr val="FFFFFF"/>
                </a:solidFill>
                <a:latin typeface="Arial"/>
                <a:ea typeface="Arial"/>
                <a:cs typeface="Arial"/>
                <a:sym typeface="Arial"/>
              </a:defRPr>
            </a:pPr>
            <a:endParaRPr sz="1800" kern="0">
              <a:solidFill>
                <a:srgbClr val="FFFFFF"/>
              </a:solidFill>
              <a:latin typeface="Arial"/>
              <a:ea typeface="Arial"/>
              <a:cs typeface="Arial"/>
              <a:sym typeface="Arial"/>
            </a:endParaRPr>
          </a:p>
        </p:txBody>
      </p:sp>
      <p:sp>
        <p:nvSpPr>
          <p:cNvPr id="48" name="Shape 48"/>
          <p:cNvSpPr/>
          <p:nvPr/>
        </p:nvSpPr>
        <p:spPr>
          <a:xfrm>
            <a:off x="3860800" y="6096000"/>
            <a:ext cx="3860800" cy="76200"/>
          </a:xfrm>
          <a:prstGeom prst="rect">
            <a:avLst/>
          </a:prstGeom>
          <a:solidFill>
            <a:srgbClr val="76C2E5"/>
          </a:solidFill>
          <a:ln w="12700">
            <a:miter lim="400000"/>
          </a:ln>
        </p:spPr>
        <p:txBody>
          <a:bodyPr lIns="0" tIns="0" rIns="0" bIns="0" anchor="ctr"/>
          <a:lstStyle/>
          <a:p>
            <a:pPr algn="ctr">
              <a:defRPr>
                <a:solidFill>
                  <a:srgbClr val="FFFFFF"/>
                </a:solidFill>
              </a:defRPr>
            </a:pPr>
            <a:endParaRPr sz="1800" kern="0">
              <a:solidFill>
                <a:srgbClr val="FFFFFF"/>
              </a:solidFill>
              <a:latin typeface="Calibri"/>
              <a:sym typeface="Calibri"/>
            </a:endParaRPr>
          </a:p>
        </p:txBody>
      </p:sp>
      <p:sp>
        <p:nvSpPr>
          <p:cNvPr id="49" name="Shape 49"/>
          <p:cNvSpPr/>
          <p:nvPr/>
        </p:nvSpPr>
        <p:spPr>
          <a:xfrm>
            <a:off x="0" y="6096000"/>
            <a:ext cx="3860800" cy="76200"/>
          </a:xfrm>
          <a:prstGeom prst="rect">
            <a:avLst/>
          </a:prstGeom>
          <a:solidFill>
            <a:srgbClr val="FCB017"/>
          </a:solidFill>
          <a:ln w="12700">
            <a:miter lim="400000"/>
          </a:ln>
        </p:spPr>
        <p:txBody>
          <a:bodyPr lIns="0" tIns="0" rIns="0" bIns="0" anchor="ctr"/>
          <a:lstStyle/>
          <a:p>
            <a:pPr algn="ctr">
              <a:defRPr>
                <a:solidFill>
                  <a:srgbClr val="FFFFFF"/>
                </a:solidFill>
              </a:defRPr>
            </a:pPr>
            <a:endParaRPr sz="1800" kern="0">
              <a:solidFill>
                <a:srgbClr val="FFFFFF"/>
              </a:solidFill>
              <a:latin typeface="Calibri"/>
              <a:sym typeface="Calibri"/>
            </a:endParaRPr>
          </a:p>
        </p:txBody>
      </p:sp>
      <p:sp>
        <p:nvSpPr>
          <p:cNvPr id="50" name="Shape 50"/>
          <p:cNvSpPr/>
          <p:nvPr/>
        </p:nvSpPr>
        <p:spPr>
          <a:xfrm>
            <a:off x="7721600" y="6096000"/>
            <a:ext cx="3860800" cy="76200"/>
          </a:xfrm>
          <a:prstGeom prst="rect">
            <a:avLst/>
          </a:prstGeom>
          <a:solidFill>
            <a:srgbClr val="FF0000"/>
          </a:solidFill>
          <a:ln w="12700">
            <a:miter lim="400000"/>
          </a:ln>
        </p:spPr>
        <p:txBody>
          <a:bodyPr lIns="0" tIns="0" rIns="0" bIns="0" anchor="ctr"/>
          <a:lstStyle/>
          <a:p>
            <a:pPr algn="ctr">
              <a:defRPr>
                <a:solidFill>
                  <a:srgbClr val="FFFFFF"/>
                </a:solidFill>
              </a:defRPr>
            </a:pPr>
            <a:endParaRPr sz="1800" kern="0">
              <a:solidFill>
                <a:srgbClr val="FFFFFF"/>
              </a:solidFill>
              <a:latin typeface="Calibri"/>
              <a:sym typeface="Calibri"/>
            </a:endParaRPr>
          </a:p>
        </p:txBody>
      </p:sp>
      <p:pic>
        <p:nvPicPr>
          <p:cNvPr id="51" name="image2.png" descr="BITS_university_logo_whitevert.png"/>
          <p:cNvPicPr/>
          <p:nvPr/>
        </p:nvPicPr>
        <p:blipFill>
          <a:blip r:embed="rId3">
            <a:extLst/>
          </a:blip>
          <a:srcRect t="2" b="28591"/>
          <a:stretch>
            <a:fillRect/>
          </a:stretch>
        </p:blipFill>
        <p:spPr>
          <a:xfrm>
            <a:off x="101600" y="3352800"/>
            <a:ext cx="2743200" cy="1979614"/>
          </a:xfrm>
          <a:prstGeom prst="rect">
            <a:avLst/>
          </a:prstGeom>
          <a:ln w="12700">
            <a:miter lim="400000"/>
          </a:ln>
        </p:spPr>
      </p:pic>
      <p:sp>
        <p:nvSpPr>
          <p:cNvPr id="52" name="Shape 52"/>
          <p:cNvSpPr/>
          <p:nvPr/>
        </p:nvSpPr>
        <p:spPr>
          <a:xfrm>
            <a:off x="-101600" y="5257801"/>
            <a:ext cx="2946400" cy="538609"/>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r>
              <a:rPr sz="2900" b="1" kern="0" spc="-150">
                <a:solidFill>
                  <a:srgbClr val="FFFFFF"/>
                </a:solidFill>
                <a:latin typeface="Arial"/>
                <a:ea typeface="Arial"/>
                <a:cs typeface="Arial"/>
                <a:sym typeface="Arial"/>
              </a:rPr>
              <a:t>BITS</a:t>
            </a:r>
            <a:r>
              <a:rPr sz="2900" kern="0" spc="-150">
                <a:solidFill>
                  <a:srgbClr val="FFFFFF"/>
                </a:solidFill>
                <a:latin typeface="Arial"/>
                <a:ea typeface="Arial"/>
                <a:cs typeface="Arial"/>
                <a:sym typeface="Arial"/>
              </a:rPr>
              <a:t> Pilani</a:t>
            </a:r>
          </a:p>
        </p:txBody>
      </p:sp>
      <p:sp>
        <p:nvSpPr>
          <p:cNvPr id="53" name="Shape 53"/>
          <p:cNvSpPr>
            <a:spLocks noGrp="1"/>
          </p:cNvSpPr>
          <p:nvPr>
            <p:ph type="body" idx="1"/>
          </p:nvPr>
        </p:nvSpPr>
        <p:spPr>
          <a:xfrm>
            <a:off x="3352800" y="5359400"/>
            <a:ext cx="8026400" cy="584200"/>
          </a:xfrm>
          <a:prstGeom prst="rect">
            <a:avLst/>
          </a:prstGeom>
        </p:spPr>
        <p:txBody>
          <a:bodyPr anchor="b">
            <a:noAutofit/>
          </a:bodyPr>
          <a:lstStyle>
            <a:lvl1pPr marL="0" indent="0" algn="r">
              <a:lnSpc>
                <a:spcPts val="1800"/>
              </a:lnSpc>
              <a:spcBef>
                <a:spcPts val="0"/>
              </a:spcBef>
              <a:buSzTx/>
              <a:buFontTx/>
              <a:buNone/>
              <a:defRPr sz="1800">
                <a:solidFill>
                  <a:srgbClr val="FFFFFF"/>
                </a:solidFill>
              </a:defRPr>
            </a:lvl1pPr>
            <a:lvl2pPr marL="640896" indent="-183696" algn="r">
              <a:lnSpc>
                <a:spcPts val="1800"/>
              </a:lnSpc>
              <a:spcBef>
                <a:spcPts val="0"/>
              </a:spcBef>
              <a:buFontTx/>
              <a:defRPr sz="1800">
                <a:solidFill>
                  <a:srgbClr val="FFFFFF"/>
                </a:solidFill>
              </a:defRPr>
            </a:lvl2pPr>
            <a:lvl3pPr marL="1085850" indent="-171450" algn="r">
              <a:lnSpc>
                <a:spcPts val="1800"/>
              </a:lnSpc>
              <a:spcBef>
                <a:spcPts val="0"/>
              </a:spcBef>
              <a:buFontTx/>
              <a:defRPr sz="1800">
                <a:solidFill>
                  <a:srgbClr val="FFFFFF"/>
                </a:solidFill>
              </a:defRPr>
            </a:lvl3pPr>
            <a:lvl4pPr marL="1577339" indent="-205739" algn="r">
              <a:lnSpc>
                <a:spcPts val="1800"/>
              </a:lnSpc>
              <a:spcBef>
                <a:spcPts val="0"/>
              </a:spcBef>
              <a:buFontTx/>
              <a:defRPr sz="1800">
                <a:solidFill>
                  <a:srgbClr val="FFFFFF"/>
                </a:solidFill>
              </a:defRPr>
            </a:lvl4pPr>
            <a:lvl5pPr marL="2034539" indent="-205739" algn="r">
              <a:lnSpc>
                <a:spcPts val="1800"/>
              </a:lnSpc>
              <a:spcBef>
                <a:spcPts val="0"/>
              </a:spcBef>
              <a:buFontTx/>
              <a:defRPr sz="1800">
                <a:solidFill>
                  <a:srgbClr val="FFFFFF"/>
                </a:solidFill>
              </a:defRPr>
            </a:lvl5pPr>
          </a:lstStyle>
          <a:p>
            <a:pPr lvl="0">
              <a:defRPr>
                <a:solidFill>
                  <a:srgbClr val="000000"/>
                </a:solidFill>
              </a:defRPr>
            </a:pPr>
            <a:r>
              <a:rPr>
                <a:solidFill>
                  <a:srgbClr val="FFFFFF"/>
                </a:solidFill>
              </a:rPr>
              <a:t>Body Level One</a:t>
            </a:r>
          </a:p>
          <a:p>
            <a:pPr lvl="1">
              <a:defRPr>
                <a:solidFill>
                  <a:srgbClr val="000000"/>
                </a:solidFill>
              </a:defRPr>
            </a:pPr>
            <a:r>
              <a:rPr>
                <a:solidFill>
                  <a:srgbClr val="FFFFFF"/>
                </a:solidFill>
              </a:rPr>
              <a:t>Body Level Two</a:t>
            </a:r>
          </a:p>
          <a:p>
            <a:pPr lvl="2">
              <a:defRPr>
                <a:solidFill>
                  <a:srgbClr val="000000"/>
                </a:solidFill>
              </a:defRPr>
            </a:pPr>
            <a:r>
              <a:rPr>
                <a:solidFill>
                  <a:srgbClr val="FFFFFF"/>
                </a:solidFill>
              </a:rPr>
              <a:t>Body Level Three</a:t>
            </a:r>
          </a:p>
          <a:p>
            <a:pPr lvl="3">
              <a:defRPr>
                <a:solidFill>
                  <a:srgbClr val="000000"/>
                </a:solidFill>
              </a:defRPr>
            </a:pPr>
            <a:r>
              <a:rPr>
                <a:solidFill>
                  <a:srgbClr val="FFFFFF"/>
                </a:solidFill>
              </a:rPr>
              <a:t>Body Level Four</a:t>
            </a:r>
          </a:p>
          <a:p>
            <a:pPr lvl="4">
              <a:defRPr>
                <a:solidFill>
                  <a:srgbClr val="000000"/>
                </a:solidFill>
              </a:defRPr>
            </a:pPr>
            <a:r>
              <a:rPr>
                <a:solidFill>
                  <a:srgbClr val="FFFFFF"/>
                </a:solidFill>
              </a:rPr>
              <a:t>Body Level Five</a:t>
            </a:r>
          </a:p>
        </p:txBody>
      </p:sp>
      <p:sp>
        <p:nvSpPr>
          <p:cNvPr id="54" name="Shape 54"/>
          <p:cNvSpPr>
            <a:spLocks noGrp="1"/>
          </p:cNvSpPr>
          <p:nvPr>
            <p:ph type="title"/>
          </p:nvPr>
        </p:nvSpPr>
        <p:spPr>
          <a:xfrm>
            <a:off x="3352800" y="3784600"/>
            <a:ext cx="8026400" cy="1574800"/>
          </a:xfrm>
          <a:prstGeom prst="rect">
            <a:avLst/>
          </a:prstGeom>
        </p:spPr>
        <p:txBody>
          <a:bodyPr>
            <a:noAutofit/>
          </a:bodyPr>
          <a:lstStyle>
            <a:lvl1pPr algn="l">
              <a:lnSpc>
                <a:spcPts val="4000"/>
              </a:lnSpc>
              <a:defRPr>
                <a:solidFill>
                  <a:srgbClr val="FFFFFF"/>
                </a:solidFill>
              </a:defRPr>
            </a:lvl1pPr>
          </a:lstStyle>
          <a:p>
            <a:pPr lvl="0">
              <a:defRPr sz="1800">
                <a:solidFill>
                  <a:srgbClr val="000000"/>
                </a:solidFill>
              </a:defRPr>
            </a:pPr>
            <a:r>
              <a:rPr sz="4400">
                <a:solidFill>
                  <a:srgbClr val="FFFFFF"/>
                </a:solidFill>
              </a:rPr>
              <a:t>Title Text</a:t>
            </a:r>
          </a:p>
        </p:txBody>
      </p:sp>
    </p:spTree>
    <p:extLst>
      <p:ext uri="{BB962C8B-B14F-4D97-AF65-F5344CB8AC3E}">
        <p14:creationId xmlns:p14="http://schemas.microsoft.com/office/powerpoint/2010/main" xmlns="" val="187749887"/>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56" name="Shape 56"/>
          <p:cNvSpPr/>
          <p:nvPr/>
        </p:nvSpPr>
        <p:spPr>
          <a:xfrm>
            <a:off x="4368800" y="6596063"/>
            <a:ext cx="7823200" cy="26161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r"/>
            <a:r>
              <a:rPr sz="1100" b="1" kern="0">
                <a:solidFill>
                  <a:srgbClr val="101141"/>
                </a:solidFill>
                <a:latin typeface="Arial"/>
                <a:ea typeface="Arial"/>
                <a:cs typeface="Arial"/>
                <a:sym typeface="Arial"/>
              </a:rPr>
              <a:t>BITS </a:t>
            </a:r>
            <a:r>
              <a:rPr sz="1100" kern="0">
                <a:solidFill>
                  <a:srgbClr val="101141"/>
                </a:solidFill>
                <a:latin typeface="Arial"/>
                <a:ea typeface="Arial"/>
                <a:cs typeface="Arial"/>
                <a:sym typeface="Arial"/>
              </a:rPr>
              <a:t>Pilani</a:t>
            </a:r>
          </a:p>
        </p:txBody>
      </p:sp>
      <p:grpSp>
        <p:nvGrpSpPr>
          <p:cNvPr id="60" name="Group 60"/>
          <p:cNvGrpSpPr/>
          <p:nvPr/>
        </p:nvGrpSpPr>
        <p:grpSpPr>
          <a:xfrm>
            <a:off x="2779184" y="6550026"/>
            <a:ext cx="9412816" cy="49213"/>
            <a:chOff x="0" y="0"/>
            <a:chExt cx="7059611" cy="49212"/>
          </a:xfrm>
        </p:grpSpPr>
        <p:sp>
          <p:nvSpPr>
            <p:cNvPr id="57" name="Shape 57"/>
            <p:cNvSpPr/>
            <p:nvPr/>
          </p:nvSpPr>
          <p:spPr>
            <a:xfrm>
              <a:off x="2546349" y="0"/>
              <a:ext cx="2328863" cy="49213"/>
            </a:xfrm>
            <a:prstGeom prst="rect">
              <a:avLst/>
            </a:prstGeom>
            <a:solidFill>
              <a:srgbClr val="76C2E5"/>
            </a:solidFill>
            <a:ln w="12700" cap="flat">
              <a:noFill/>
              <a:miter lim="400000"/>
            </a:ln>
            <a:effectLst/>
          </p:spPr>
          <p:txBody>
            <a:bodyPr wrap="square" lIns="0" tIns="0" rIns="0" bIns="0" numCol="1" anchor="ctr">
              <a:noAutofit/>
            </a:bodyPr>
            <a:lstStyle/>
            <a:p>
              <a:pPr algn="ctr">
                <a:defRPr>
                  <a:solidFill>
                    <a:srgbClr val="FFFFFF"/>
                  </a:solidFill>
                </a:defRPr>
              </a:pPr>
              <a:endParaRPr sz="1800" kern="0">
                <a:solidFill>
                  <a:srgbClr val="FFFFFF"/>
                </a:solidFill>
                <a:latin typeface="Calibri"/>
                <a:sym typeface="Calibri"/>
              </a:endParaRPr>
            </a:p>
          </p:txBody>
        </p:sp>
        <p:sp>
          <p:nvSpPr>
            <p:cNvPr id="58" name="Shape 58"/>
            <p:cNvSpPr/>
            <p:nvPr/>
          </p:nvSpPr>
          <p:spPr>
            <a:xfrm>
              <a:off x="4824412" y="0"/>
              <a:ext cx="2235200" cy="46038"/>
            </a:xfrm>
            <a:prstGeom prst="rect">
              <a:avLst/>
            </a:prstGeom>
            <a:solidFill>
              <a:srgbClr val="E31C24"/>
            </a:solidFill>
            <a:ln w="12700" cap="flat">
              <a:noFill/>
              <a:miter lim="400000"/>
            </a:ln>
            <a:effectLst/>
          </p:spPr>
          <p:txBody>
            <a:bodyPr wrap="square" lIns="0" tIns="0" rIns="0" bIns="0" numCol="1" anchor="ctr">
              <a:noAutofit/>
            </a:bodyPr>
            <a:lstStyle/>
            <a:p>
              <a:pPr algn="ctr">
                <a:defRPr>
                  <a:solidFill>
                    <a:srgbClr val="FFFFFF"/>
                  </a:solidFill>
                </a:defRPr>
              </a:pPr>
              <a:endParaRPr sz="1800" kern="0">
                <a:solidFill>
                  <a:srgbClr val="FFFFFF"/>
                </a:solidFill>
                <a:latin typeface="Calibri"/>
                <a:sym typeface="Calibri"/>
              </a:endParaRPr>
            </a:p>
          </p:txBody>
        </p:sp>
        <p:sp>
          <p:nvSpPr>
            <p:cNvPr id="59" name="Shape 59"/>
            <p:cNvSpPr/>
            <p:nvPr/>
          </p:nvSpPr>
          <p:spPr>
            <a:xfrm>
              <a:off x="0" y="0"/>
              <a:ext cx="2581276" cy="49213"/>
            </a:xfrm>
            <a:prstGeom prst="rect">
              <a:avLst/>
            </a:prstGeom>
            <a:solidFill>
              <a:srgbClr val="FCB017"/>
            </a:solidFill>
            <a:ln w="12700" cap="flat">
              <a:noFill/>
              <a:miter lim="400000"/>
            </a:ln>
            <a:effectLst/>
          </p:spPr>
          <p:txBody>
            <a:bodyPr wrap="square" lIns="0" tIns="0" rIns="0" bIns="0" numCol="1" anchor="ctr">
              <a:noAutofit/>
            </a:bodyPr>
            <a:lstStyle/>
            <a:p>
              <a:pPr algn="ctr">
                <a:defRPr>
                  <a:solidFill>
                    <a:srgbClr val="FFFFFF"/>
                  </a:solidFill>
                </a:defRPr>
              </a:pPr>
              <a:endParaRPr sz="1800" kern="0">
                <a:solidFill>
                  <a:srgbClr val="FFFFFF"/>
                </a:solidFill>
                <a:latin typeface="Calibri"/>
                <a:sym typeface="Calibri"/>
              </a:endParaRPr>
            </a:p>
          </p:txBody>
        </p:sp>
      </p:grpSp>
      <p:pic>
        <p:nvPicPr>
          <p:cNvPr id="61" name="image3.png" descr="Picture 7.png"/>
          <p:cNvPicPr/>
          <p:nvPr/>
        </p:nvPicPr>
        <p:blipFill>
          <a:blip r:embed="rId2">
            <a:extLst/>
          </a:blip>
          <a:srcRect l="1923" b="5336"/>
          <a:stretch>
            <a:fillRect/>
          </a:stretch>
        </p:blipFill>
        <p:spPr>
          <a:xfrm>
            <a:off x="9266765" y="-1"/>
            <a:ext cx="2925235" cy="692151"/>
          </a:xfrm>
          <a:prstGeom prst="rect">
            <a:avLst/>
          </a:prstGeom>
          <a:ln w="12700">
            <a:miter lim="400000"/>
          </a:ln>
        </p:spPr>
      </p:pic>
      <p:grpSp>
        <p:nvGrpSpPr>
          <p:cNvPr id="65" name="Group 65"/>
          <p:cNvGrpSpPr/>
          <p:nvPr/>
        </p:nvGrpSpPr>
        <p:grpSpPr>
          <a:xfrm>
            <a:off x="2844800" y="6553200"/>
            <a:ext cx="9347201" cy="46038"/>
            <a:chOff x="0" y="0"/>
            <a:chExt cx="7010400" cy="46037"/>
          </a:xfrm>
        </p:grpSpPr>
        <p:sp>
          <p:nvSpPr>
            <p:cNvPr id="62" name="Shape 62"/>
            <p:cNvSpPr/>
            <p:nvPr/>
          </p:nvSpPr>
          <p:spPr>
            <a:xfrm>
              <a:off x="2362200" y="0"/>
              <a:ext cx="2328864" cy="46038"/>
            </a:xfrm>
            <a:prstGeom prst="rect">
              <a:avLst/>
            </a:prstGeom>
            <a:solidFill>
              <a:srgbClr val="76C2E5"/>
            </a:solidFill>
            <a:ln w="12700" cap="flat">
              <a:noFill/>
              <a:miter lim="400000"/>
            </a:ln>
            <a:effectLst/>
          </p:spPr>
          <p:txBody>
            <a:bodyPr wrap="square" lIns="0" tIns="0" rIns="0" bIns="0" numCol="1" anchor="ctr">
              <a:noAutofit/>
            </a:bodyPr>
            <a:lstStyle/>
            <a:p>
              <a:pPr algn="ctr">
                <a:defRPr>
                  <a:solidFill>
                    <a:srgbClr val="FFFFFF"/>
                  </a:solidFill>
                </a:defRPr>
              </a:pPr>
              <a:endParaRPr sz="1800" kern="0">
                <a:solidFill>
                  <a:srgbClr val="FFFFFF"/>
                </a:solidFill>
                <a:latin typeface="Calibri"/>
                <a:sym typeface="Calibri"/>
              </a:endParaRPr>
            </a:p>
          </p:txBody>
        </p:sp>
        <p:sp>
          <p:nvSpPr>
            <p:cNvPr id="63" name="Shape 63"/>
            <p:cNvSpPr/>
            <p:nvPr/>
          </p:nvSpPr>
          <p:spPr>
            <a:xfrm>
              <a:off x="-1" y="0"/>
              <a:ext cx="2362201" cy="46038"/>
            </a:xfrm>
            <a:prstGeom prst="rect">
              <a:avLst/>
            </a:prstGeom>
            <a:solidFill>
              <a:srgbClr val="FCB017"/>
            </a:solidFill>
            <a:ln w="12700" cap="flat">
              <a:noFill/>
              <a:miter lim="400000"/>
            </a:ln>
            <a:effectLst/>
          </p:spPr>
          <p:txBody>
            <a:bodyPr wrap="square" lIns="0" tIns="0" rIns="0" bIns="0" numCol="1" anchor="ctr">
              <a:noAutofit/>
            </a:bodyPr>
            <a:lstStyle/>
            <a:p>
              <a:pPr algn="ctr">
                <a:defRPr>
                  <a:solidFill>
                    <a:srgbClr val="FFFFFF"/>
                  </a:solidFill>
                </a:defRPr>
              </a:pPr>
              <a:endParaRPr sz="1800" kern="0">
                <a:solidFill>
                  <a:srgbClr val="FFFFFF"/>
                </a:solidFill>
                <a:latin typeface="Calibri"/>
                <a:sym typeface="Calibri"/>
              </a:endParaRPr>
            </a:p>
          </p:txBody>
        </p:sp>
        <p:sp>
          <p:nvSpPr>
            <p:cNvPr id="64" name="Shape 64"/>
            <p:cNvSpPr/>
            <p:nvPr/>
          </p:nvSpPr>
          <p:spPr>
            <a:xfrm>
              <a:off x="4681537" y="0"/>
              <a:ext cx="2328863" cy="46038"/>
            </a:xfrm>
            <a:prstGeom prst="rect">
              <a:avLst/>
            </a:prstGeom>
            <a:solidFill>
              <a:srgbClr val="FF0000"/>
            </a:solidFill>
            <a:ln w="12700" cap="flat">
              <a:noFill/>
              <a:miter lim="400000"/>
            </a:ln>
            <a:effectLst/>
          </p:spPr>
          <p:txBody>
            <a:bodyPr wrap="square" lIns="0" tIns="0" rIns="0" bIns="0" numCol="1" anchor="ctr">
              <a:noAutofit/>
            </a:bodyPr>
            <a:lstStyle/>
            <a:p>
              <a:pPr algn="ctr">
                <a:defRPr>
                  <a:solidFill>
                    <a:srgbClr val="FFFFFF"/>
                  </a:solidFill>
                </a:defRPr>
              </a:pPr>
              <a:endParaRPr sz="1800" kern="0">
                <a:solidFill>
                  <a:srgbClr val="FFFFFF"/>
                </a:solidFill>
                <a:latin typeface="Calibri"/>
                <a:sym typeface="Calibri"/>
              </a:endParaRPr>
            </a:p>
          </p:txBody>
        </p:sp>
      </p:grpSp>
      <p:grpSp>
        <p:nvGrpSpPr>
          <p:cNvPr id="69" name="Group 69"/>
          <p:cNvGrpSpPr/>
          <p:nvPr/>
        </p:nvGrpSpPr>
        <p:grpSpPr>
          <a:xfrm>
            <a:off x="-1" y="1295400"/>
            <a:ext cx="9347201" cy="46038"/>
            <a:chOff x="0" y="0"/>
            <a:chExt cx="7010400" cy="46037"/>
          </a:xfrm>
        </p:grpSpPr>
        <p:sp>
          <p:nvSpPr>
            <p:cNvPr id="66" name="Shape 66"/>
            <p:cNvSpPr/>
            <p:nvPr/>
          </p:nvSpPr>
          <p:spPr>
            <a:xfrm>
              <a:off x="2362200" y="0"/>
              <a:ext cx="2328864" cy="46038"/>
            </a:xfrm>
            <a:prstGeom prst="rect">
              <a:avLst/>
            </a:prstGeom>
            <a:solidFill>
              <a:srgbClr val="76C2E5"/>
            </a:solidFill>
            <a:ln w="12700" cap="flat">
              <a:noFill/>
              <a:miter lim="400000"/>
            </a:ln>
            <a:effectLst/>
          </p:spPr>
          <p:txBody>
            <a:bodyPr wrap="square" lIns="0" tIns="0" rIns="0" bIns="0" numCol="1" anchor="ctr">
              <a:noAutofit/>
            </a:bodyPr>
            <a:lstStyle/>
            <a:p>
              <a:pPr algn="ctr">
                <a:defRPr>
                  <a:solidFill>
                    <a:srgbClr val="FFFFFF"/>
                  </a:solidFill>
                </a:defRPr>
              </a:pPr>
              <a:endParaRPr sz="1800" kern="0">
                <a:solidFill>
                  <a:srgbClr val="FFFFFF"/>
                </a:solidFill>
                <a:latin typeface="Calibri"/>
                <a:sym typeface="Calibri"/>
              </a:endParaRPr>
            </a:p>
          </p:txBody>
        </p:sp>
        <p:sp>
          <p:nvSpPr>
            <p:cNvPr id="67" name="Shape 67"/>
            <p:cNvSpPr/>
            <p:nvPr/>
          </p:nvSpPr>
          <p:spPr>
            <a:xfrm>
              <a:off x="-1" y="0"/>
              <a:ext cx="2362201" cy="46038"/>
            </a:xfrm>
            <a:prstGeom prst="rect">
              <a:avLst/>
            </a:prstGeom>
            <a:solidFill>
              <a:srgbClr val="FCB017"/>
            </a:solidFill>
            <a:ln w="12700" cap="flat">
              <a:noFill/>
              <a:miter lim="400000"/>
            </a:ln>
            <a:effectLst/>
          </p:spPr>
          <p:txBody>
            <a:bodyPr wrap="square" lIns="0" tIns="0" rIns="0" bIns="0" numCol="1" anchor="ctr">
              <a:noAutofit/>
            </a:bodyPr>
            <a:lstStyle/>
            <a:p>
              <a:pPr algn="ctr">
                <a:defRPr>
                  <a:solidFill>
                    <a:srgbClr val="FFFFFF"/>
                  </a:solidFill>
                </a:defRPr>
              </a:pPr>
              <a:endParaRPr sz="1800" kern="0">
                <a:solidFill>
                  <a:srgbClr val="FFFFFF"/>
                </a:solidFill>
                <a:latin typeface="Calibri"/>
                <a:sym typeface="Calibri"/>
              </a:endParaRPr>
            </a:p>
          </p:txBody>
        </p:sp>
        <p:sp>
          <p:nvSpPr>
            <p:cNvPr id="68" name="Shape 68"/>
            <p:cNvSpPr/>
            <p:nvPr/>
          </p:nvSpPr>
          <p:spPr>
            <a:xfrm>
              <a:off x="4681537" y="0"/>
              <a:ext cx="2328863" cy="46038"/>
            </a:xfrm>
            <a:prstGeom prst="rect">
              <a:avLst/>
            </a:prstGeom>
            <a:solidFill>
              <a:srgbClr val="FF0000"/>
            </a:solidFill>
            <a:ln w="12700" cap="flat">
              <a:noFill/>
              <a:miter lim="400000"/>
            </a:ln>
            <a:effectLst/>
          </p:spPr>
          <p:txBody>
            <a:bodyPr wrap="square" lIns="0" tIns="0" rIns="0" bIns="0" numCol="1" anchor="ctr">
              <a:noAutofit/>
            </a:bodyPr>
            <a:lstStyle/>
            <a:p>
              <a:pPr algn="ctr">
                <a:defRPr>
                  <a:solidFill>
                    <a:srgbClr val="FFFFFF"/>
                  </a:solidFill>
                </a:defRPr>
              </a:pPr>
              <a:endParaRPr sz="1800" kern="0">
                <a:solidFill>
                  <a:srgbClr val="FFFFFF"/>
                </a:solidFill>
                <a:latin typeface="Calibri"/>
                <a:sym typeface="Calibri"/>
              </a:endParaRPr>
            </a:p>
          </p:txBody>
        </p:sp>
      </p:grpSp>
      <p:sp>
        <p:nvSpPr>
          <p:cNvPr id="70" name="Shape 70"/>
          <p:cNvSpPr>
            <a:spLocks noGrp="1"/>
          </p:cNvSpPr>
          <p:nvPr>
            <p:ph type="body" idx="1"/>
          </p:nvPr>
        </p:nvSpPr>
        <p:spPr>
          <a:xfrm>
            <a:off x="406400" y="1493838"/>
            <a:ext cx="10972800" cy="5364163"/>
          </a:xfrm>
          <a:prstGeom prst="rect">
            <a:avLst/>
          </a:prstGeom>
        </p:spPr>
        <p:txBody>
          <a:bodyPr/>
          <a:lstStyle>
            <a:lvl1pPr>
              <a:spcBef>
                <a:spcPts val="500"/>
              </a:spcBef>
              <a:buSzTx/>
              <a:buFontTx/>
              <a:buNone/>
              <a:defRPr sz="2400">
                <a:latin typeface="Arial"/>
                <a:ea typeface="Arial"/>
                <a:cs typeface="Arial"/>
                <a:sym typeface="Arial"/>
              </a:defRPr>
            </a:lvl1pPr>
            <a:lvl2pPr marL="885825" indent="-428625">
              <a:spcBef>
                <a:spcPts val="500"/>
              </a:spcBef>
              <a:buFontTx/>
              <a:defRPr sz="2400">
                <a:latin typeface="Arial"/>
                <a:ea typeface="Arial"/>
                <a:cs typeface="Arial"/>
                <a:sym typeface="Arial"/>
              </a:defRPr>
            </a:lvl2pPr>
            <a:lvl3pPr marL="1143000" indent="-228600">
              <a:spcBef>
                <a:spcPts val="500"/>
              </a:spcBef>
              <a:buFontTx/>
              <a:defRPr sz="2400">
                <a:latin typeface="Arial"/>
                <a:ea typeface="Arial"/>
                <a:cs typeface="Arial"/>
                <a:sym typeface="Arial"/>
              </a:defRPr>
            </a:lvl3pPr>
            <a:lvl4pPr marL="1645920" indent="-274320">
              <a:spcBef>
                <a:spcPts val="500"/>
              </a:spcBef>
              <a:buFontTx/>
              <a:defRPr sz="2400">
                <a:latin typeface="Arial"/>
                <a:ea typeface="Arial"/>
                <a:cs typeface="Arial"/>
                <a:sym typeface="Arial"/>
              </a:defRPr>
            </a:lvl4pPr>
            <a:lvl5pPr marL="2103120" indent="-274320">
              <a:spcBef>
                <a:spcPts val="500"/>
              </a:spcBef>
              <a:buFontTx/>
              <a:defRPr sz="2400">
                <a:latin typeface="Arial"/>
                <a:ea typeface="Arial"/>
                <a:cs typeface="Arial"/>
                <a:sym typeface="Arial"/>
              </a:defRPr>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Tree>
    <p:extLst>
      <p:ext uri="{BB962C8B-B14F-4D97-AF65-F5344CB8AC3E}">
        <p14:creationId xmlns:p14="http://schemas.microsoft.com/office/powerpoint/2010/main" xmlns="" val="3994720488"/>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7C9E20-F3B1-4C05-9362-B175BEFBC990}" type="slidenum">
              <a:rPr lang="en-IN" smtClean="0"/>
              <a:pPr/>
              <a:t>‹#›</a:t>
            </a:fld>
            <a:endParaRPr lang="en-IN"/>
          </a:p>
        </p:txBody>
      </p:sp>
    </p:spTree>
    <p:extLst>
      <p:ext uri="{BB962C8B-B14F-4D97-AF65-F5344CB8AC3E}">
        <p14:creationId xmlns:p14="http://schemas.microsoft.com/office/powerpoint/2010/main" xmlns="" val="1644035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7C9E20-F3B1-4C05-9362-B175BEFBC990}" type="slidenum">
              <a:rPr lang="en-IN" smtClean="0"/>
              <a:pPr/>
              <a:t>‹#›</a:t>
            </a:fld>
            <a:endParaRPr lang="en-IN"/>
          </a:p>
        </p:txBody>
      </p:sp>
    </p:spTree>
    <p:extLst>
      <p:ext uri="{BB962C8B-B14F-4D97-AF65-F5344CB8AC3E}">
        <p14:creationId xmlns:p14="http://schemas.microsoft.com/office/powerpoint/2010/main" xmlns="" val="435033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7C9E20-F3B1-4C05-9362-B175BEFBC990}" type="slidenum">
              <a:rPr lang="en-IN" smtClean="0"/>
              <a:pPr/>
              <a:t>‹#›</a:t>
            </a:fld>
            <a:endParaRPr lang="en-IN"/>
          </a:p>
        </p:txBody>
      </p:sp>
    </p:spTree>
    <p:extLst>
      <p:ext uri="{BB962C8B-B14F-4D97-AF65-F5344CB8AC3E}">
        <p14:creationId xmlns:p14="http://schemas.microsoft.com/office/powerpoint/2010/main" xmlns="" val="3228729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7C9E20-F3B1-4C05-9362-B175BEFBC990}" type="slidenum">
              <a:rPr lang="en-IN" smtClean="0"/>
              <a:pPr/>
              <a:t>‹#›</a:t>
            </a:fld>
            <a:endParaRPr lang="en-IN"/>
          </a:p>
        </p:txBody>
      </p:sp>
    </p:spTree>
    <p:extLst>
      <p:ext uri="{BB962C8B-B14F-4D97-AF65-F5344CB8AC3E}">
        <p14:creationId xmlns:p14="http://schemas.microsoft.com/office/powerpoint/2010/main" xmlns="" val="210549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7C9E20-F3B1-4C05-9362-B175BEFBC990}" type="slidenum">
              <a:rPr lang="en-IN" smtClean="0"/>
              <a:pPr/>
              <a:t>‹#›</a:t>
            </a:fld>
            <a:endParaRPr lang="en-IN"/>
          </a:p>
        </p:txBody>
      </p:sp>
    </p:spTree>
    <p:extLst>
      <p:ext uri="{BB962C8B-B14F-4D97-AF65-F5344CB8AC3E}">
        <p14:creationId xmlns:p14="http://schemas.microsoft.com/office/powerpoint/2010/main" xmlns="" val="3254696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7C9E20-F3B1-4C05-9362-B175BEFBC990}" type="slidenum">
              <a:rPr lang="en-IN" smtClean="0"/>
              <a:pPr/>
              <a:t>‹#›</a:t>
            </a:fld>
            <a:endParaRPr lang="en-IN"/>
          </a:p>
        </p:txBody>
      </p:sp>
    </p:spTree>
    <p:extLst>
      <p:ext uri="{BB962C8B-B14F-4D97-AF65-F5344CB8AC3E}">
        <p14:creationId xmlns:p14="http://schemas.microsoft.com/office/powerpoint/2010/main" xmlns="" val="2356118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7C9E20-F3B1-4C05-9362-B175BEFBC990}" type="slidenum">
              <a:rPr lang="en-IN" smtClean="0"/>
              <a:pPr/>
              <a:t>‹#›</a:t>
            </a:fld>
            <a:endParaRPr lang="en-IN"/>
          </a:p>
        </p:txBody>
      </p:sp>
    </p:spTree>
    <p:extLst>
      <p:ext uri="{BB962C8B-B14F-4D97-AF65-F5344CB8AC3E}">
        <p14:creationId xmlns:p14="http://schemas.microsoft.com/office/powerpoint/2010/main" xmlns="" val="2393374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02" tIns="45701" rIns="91402" bIns="45701"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6"/>
            <a:ext cx="10972800" cy="4525963"/>
          </a:xfrm>
          <a:prstGeom prst="rect">
            <a:avLst/>
          </a:prstGeom>
        </p:spPr>
        <p:txBody>
          <a:bodyPr vert="horz" lIns="91402" tIns="45701" rIns="91402" bIns="4570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508000" y="6324601"/>
            <a:ext cx="2844800" cy="365125"/>
          </a:xfrm>
          <a:prstGeom prst="rect">
            <a:avLst/>
          </a:prstGeom>
        </p:spPr>
        <p:txBody>
          <a:bodyPr vert="horz" lIns="91402" tIns="45701" rIns="91402" bIns="45701" rtlCol="0" anchor="ctr"/>
          <a:lstStyle>
            <a:lvl1pPr algn="l">
              <a:defRPr sz="1200">
                <a:solidFill>
                  <a:schemeClr val="tx1">
                    <a:tint val="75000"/>
                  </a:schemeClr>
                </a:solidFill>
                <a:latin typeface="Arial" pitchFamily="34" charset="0"/>
                <a:cs typeface="Arial" pitchFamily="34" charset="0"/>
              </a:defRPr>
            </a:lvl1pPr>
          </a:lstStyle>
          <a:p>
            <a:pPr defTabSz="914012"/>
            <a:fld id="{AC55C652-FC7F-4E15-B2B8-09AF2DB910E4}" type="slidenum">
              <a:rPr lang="en-US" smtClean="0">
                <a:solidFill>
                  <a:prstClr val="black">
                    <a:tint val="75000"/>
                  </a:prstClr>
                </a:solidFill>
              </a:rPr>
              <a:pPr defTabSz="914012"/>
              <a:t>‹#›</a:t>
            </a:fld>
            <a:endParaRPr lang="en-US" dirty="0">
              <a:solidFill>
                <a:prstClr val="black">
                  <a:tint val="75000"/>
                </a:prstClr>
              </a:solidFill>
            </a:endParaRPr>
          </a:p>
        </p:txBody>
      </p:sp>
    </p:spTree>
    <p:extLst>
      <p:ext uri="{BB962C8B-B14F-4D97-AF65-F5344CB8AC3E}">
        <p14:creationId xmlns:p14="http://schemas.microsoft.com/office/powerpoint/2010/main" xmlns="" val="2814729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hf hdr="0" dt="0"/>
  <p:txStyles>
    <p:titleStyle>
      <a:lvl1pPr algn="l" defTabSz="914012"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754" indent="-342754" algn="l" defTabSz="914012"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636" indent="-285630" algn="l" defTabSz="914012"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2515" indent="-228502" algn="l" defTabSz="914012"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599521" indent="-228502" algn="l" defTabSz="914012"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6528" indent="-228502" algn="l" defTabSz="914012"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3534" indent="-228502" algn="l" defTabSz="91401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540" indent="-228502" algn="l" defTabSz="91401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547" indent="-228502" algn="l" defTabSz="91401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552" indent="-228502" algn="l" defTabSz="91401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12" rtl="0" eaLnBrk="1" latinLnBrk="0" hangingPunct="1">
        <a:defRPr sz="1800" kern="1200">
          <a:solidFill>
            <a:schemeClr val="tx1"/>
          </a:solidFill>
          <a:latin typeface="+mn-lt"/>
          <a:ea typeface="+mn-ea"/>
          <a:cs typeface="+mn-cs"/>
        </a:defRPr>
      </a:lvl1pPr>
      <a:lvl2pPr marL="457008" algn="l" defTabSz="914012" rtl="0" eaLnBrk="1" latinLnBrk="0" hangingPunct="1">
        <a:defRPr sz="1800" kern="1200">
          <a:solidFill>
            <a:schemeClr val="tx1"/>
          </a:solidFill>
          <a:latin typeface="+mn-lt"/>
          <a:ea typeface="+mn-ea"/>
          <a:cs typeface="+mn-cs"/>
        </a:defRPr>
      </a:lvl2pPr>
      <a:lvl3pPr marL="914012" algn="l" defTabSz="914012" rtl="0" eaLnBrk="1" latinLnBrk="0" hangingPunct="1">
        <a:defRPr sz="1800" kern="1200">
          <a:solidFill>
            <a:schemeClr val="tx1"/>
          </a:solidFill>
          <a:latin typeface="+mn-lt"/>
          <a:ea typeface="+mn-ea"/>
          <a:cs typeface="+mn-cs"/>
        </a:defRPr>
      </a:lvl3pPr>
      <a:lvl4pPr marL="1371020" algn="l" defTabSz="914012" rtl="0" eaLnBrk="1" latinLnBrk="0" hangingPunct="1">
        <a:defRPr sz="1800" kern="1200">
          <a:solidFill>
            <a:schemeClr val="tx1"/>
          </a:solidFill>
          <a:latin typeface="+mn-lt"/>
          <a:ea typeface="+mn-ea"/>
          <a:cs typeface="+mn-cs"/>
        </a:defRPr>
      </a:lvl4pPr>
      <a:lvl5pPr marL="1828025" algn="l" defTabSz="914012" rtl="0" eaLnBrk="1" latinLnBrk="0" hangingPunct="1">
        <a:defRPr sz="1800" kern="1200">
          <a:solidFill>
            <a:schemeClr val="tx1"/>
          </a:solidFill>
          <a:latin typeface="+mn-lt"/>
          <a:ea typeface="+mn-ea"/>
          <a:cs typeface="+mn-cs"/>
        </a:defRPr>
      </a:lvl5pPr>
      <a:lvl6pPr marL="2285032" algn="l" defTabSz="914012" rtl="0" eaLnBrk="1" latinLnBrk="0" hangingPunct="1">
        <a:defRPr sz="1800" kern="1200">
          <a:solidFill>
            <a:schemeClr val="tx1"/>
          </a:solidFill>
          <a:latin typeface="+mn-lt"/>
          <a:ea typeface="+mn-ea"/>
          <a:cs typeface="+mn-cs"/>
        </a:defRPr>
      </a:lvl6pPr>
      <a:lvl7pPr marL="2742037" algn="l" defTabSz="914012" rtl="0" eaLnBrk="1" latinLnBrk="0" hangingPunct="1">
        <a:defRPr sz="1800" kern="1200">
          <a:solidFill>
            <a:schemeClr val="tx1"/>
          </a:solidFill>
          <a:latin typeface="+mn-lt"/>
          <a:ea typeface="+mn-ea"/>
          <a:cs typeface="+mn-cs"/>
        </a:defRPr>
      </a:lvl7pPr>
      <a:lvl8pPr marL="3199044" algn="l" defTabSz="914012" rtl="0" eaLnBrk="1" latinLnBrk="0" hangingPunct="1">
        <a:defRPr sz="1800" kern="1200">
          <a:solidFill>
            <a:schemeClr val="tx1"/>
          </a:solidFill>
          <a:latin typeface="+mn-lt"/>
          <a:ea typeface="+mn-ea"/>
          <a:cs typeface="+mn-cs"/>
        </a:defRPr>
      </a:lvl8pPr>
      <a:lvl9pPr marL="3656050" algn="l" defTabSz="914012"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09600" y="92077"/>
            <a:ext cx="10972800" cy="1508125"/>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pPr lvl="0">
              <a:defRPr sz="1800"/>
            </a:pPr>
            <a:r>
              <a:rPr sz="4400"/>
              <a:t>Title Text</a:t>
            </a:r>
          </a:p>
        </p:txBody>
      </p:sp>
      <p:sp>
        <p:nvSpPr>
          <p:cNvPr id="3" name="Shape 3"/>
          <p:cNvSpPr>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 name="Shape 4"/>
          <p:cNvSpPr>
            <a:spLocks noGrp="1"/>
          </p:cNvSpPr>
          <p:nvPr>
            <p:ph type="sldNum" sz="quarter" idx="2"/>
          </p:nvPr>
        </p:nvSpPr>
        <p:spPr>
          <a:xfrm>
            <a:off x="8737600" y="6400414"/>
            <a:ext cx="2844800" cy="276999"/>
          </a:xfrm>
          <a:prstGeom prst="rect">
            <a:avLst/>
          </a:prstGeom>
          <a:ln w="12700">
            <a:miter lim="400000"/>
          </a:ln>
        </p:spPr>
        <p:txBody>
          <a:bodyPr lIns="45719" rIns="45719" anchor="ctr">
            <a:spAutoFit/>
          </a:bodyPr>
          <a:lstStyle>
            <a:lvl1pPr algn="r">
              <a:defRPr sz="1200">
                <a:solidFill>
                  <a:srgbClr val="888888"/>
                </a:solidFill>
              </a:defRPr>
            </a:lvl1pPr>
          </a:lstStyle>
          <a:p>
            <a:fld id="{86CB4B4D-7CA3-9044-876B-883B54F8677D}" type="slidenum">
              <a:rPr kern="0">
                <a:latin typeface="Calibri"/>
                <a:sym typeface="Calibri"/>
              </a:rPr>
              <a:pPr/>
              <a:t>‹#›</a:t>
            </a:fld>
            <a:endParaRPr kern="0">
              <a:latin typeface="Calibri"/>
              <a:sym typeface="Calibri"/>
            </a:endParaRPr>
          </a:p>
        </p:txBody>
      </p:sp>
    </p:spTree>
    <p:extLst>
      <p:ext uri="{BB962C8B-B14F-4D97-AF65-F5344CB8AC3E}">
        <p14:creationId xmlns:p14="http://schemas.microsoft.com/office/powerpoint/2010/main" xmlns="" val="252644737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ransition spd="med"/>
  <p:hf hdr="0" dt="0"/>
  <p:txStyles>
    <p:titleStyle>
      <a:lvl1pPr algn="ctr">
        <a:defRPr sz="4400">
          <a:latin typeface="Calibri"/>
          <a:ea typeface="Calibri"/>
          <a:cs typeface="Calibri"/>
          <a:sym typeface="Calibri"/>
        </a:defRPr>
      </a:lvl1pPr>
      <a:lvl2pPr algn="ctr">
        <a:defRPr sz="4400">
          <a:latin typeface="Calibri"/>
          <a:ea typeface="Calibri"/>
          <a:cs typeface="Calibri"/>
          <a:sym typeface="Calibri"/>
        </a:defRPr>
      </a:lvl2pPr>
      <a:lvl3pPr algn="ctr">
        <a:defRPr sz="4400">
          <a:latin typeface="Calibri"/>
          <a:ea typeface="Calibri"/>
          <a:cs typeface="Calibri"/>
          <a:sym typeface="Calibri"/>
        </a:defRPr>
      </a:lvl3pPr>
      <a:lvl4pPr algn="ctr">
        <a:defRPr sz="4400">
          <a:latin typeface="Calibri"/>
          <a:ea typeface="Calibri"/>
          <a:cs typeface="Calibri"/>
          <a:sym typeface="Calibri"/>
        </a:defRPr>
      </a:lvl4pPr>
      <a:lvl5pPr algn="ctr">
        <a:defRPr sz="4400">
          <a:latin typeface="Calibri"/>
          <a:ea typeface="Calibri"/>
          <a:cs typeface="Calibri"/>
          <a:sym typeface="Calibri"/>
        </a:defRPr>
      </a:lvl5pPr>
      <a:lvl6pPr algn="ctr">
        <a:defRPr sz="4400">
          <a:latin typeface="Calibri"/>
          <a:ea typeface="Calibri"/>
          <a:cs typeface="Calibri"/>
          <a:sym typeface="Calibri"/>
        </a:defRPr>
      </a:lvl6pPr>
      <a:lvl7pPr algn="ctr">
        <a:defRPr sz="4400">
          <a:latin typeface="Calibri"/>
          <a:ea typeface="Calibri"/>
          <a:cs typeface="Calibri"/>
          <a:sym typeface="Calibri"/>
        </a:defRPr>
      </a:lvl7pPr>
      <a:lvl8pPr algn="ctr">
        <a:defRPr sz="4400">
          <a:latin typeface="Calibri"/>
          <a:ea typeface="Calibri"/>
          <a:cs typeface="Calibri"/>
          <a:sym typeface="Calibri"/>
        </a:defRPr>
      </a:lvl8pPr>
      <a:lvl9pPr algn="ctr">
        <a:defRPr sz="4400">
          <a:latin typeface="Calibri"/>
          <a:ea typeface="Calibri"/>
          <a:cs typeface="Calibri"/>
          <a:sym typeface="Calibri"/>
        </a:defRPr>
      </a:lvl9pPr>
    </p:titleStyle>
    <p:body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p:bodyStyle>
    <p:otherStyle>
      <a:lvl1pPr algn="r">
        <a:defRPr sz="1200">
          <a:solidFill>
            <a:schemeClr val="tx1"/>
          </a:solidFill>
          <a:latin typeface="+mn-lt"/>
          <a:ea typeface="+mn-ea"/>
          <a:cs typeface="+mn-cs"/>
          <a:sym typeface="Calibri"/>
        </a:defRPr>
      </a:lvl1pPr>
      <a:lvl2pPr indent="457200" algn="r">
        <a:defRPr sz="1200">
          <a:solidFill>
            <a:schemeClr val="tx1"/>
          </a:solidFill>
          <a:latin typeface="+mn-lt"/>
          <a:ea typeface="+mn-ea"/>
          <a:cs typeface="+mn-cs"/>
          <a:sym typeface="Calibri"/>
        </a:defRPr>
      </a:lvl2pPr>
      <a:lvl3pPr indent="914400" algn="r">
        <a:defRPr sz="1200">
          <a:solidFill>
            <a:schemeClr val="tx1"/>
          </a:solidFill>
          <a:latin typeface="+mn-lt"/>
          <a:ea typeface="+mn-ea"/>
          <a:cs typeface="+mn-cs"/>
          <a:sym typeface="Calibri"/>
        </a:defRPr>
      </a:lvl3pPr>
      <a:lvl4pPr indent="1371600" algn="r">
        <a:defRPr sz="1200">
          <a:solidFill>
            <a:schemeClr val="tx1"/>
          </a:solidFill>
          <a:latin typeface="+mn-lt"/>
          <a:ea typeface="+mn-ea"/>
          <a:cs typeface="+mn-cs"/>
          <a:sym typeface="Calibri"/>
        </a:defRPr>
      </a:lvl4pPr>
      <a:lvl5pPr indent="1828800" algn="r">
        <a:defRPr sz="1200">
          <a:solidFill>
            <a:schemeClr val="tx1"/>
          </a:solidFill>
          <a:latin typeface="+mn-lt"/>
          <a:ea typeface="+mn-ea"/>
          <a:cs typeface="+mn-cs"/>
          <a:sym typeface="Calibri"/>
        </a:defRPr>
      </a:lvl5pPr>
      <a:lvl6pPr indent="2286000" algn="r">
        <a:defRPr sz="1200">
          <a:solidFill>
            <a:schemeClr val="tx1"/>
          </a:solidFill>
          <a:latin typeface="+mn-lt"/>
          <a:ea typeface="+mn-ea"/>
          <a:cs typeface="+mn-cs"/>
          <a:sym typeface="Calibri"/>
        </a:defRPr>
      </a:lvl6pPr>
      <a:lvl7pPr indent="2743200" algn="r">
        <a:defRPr sz="1200">
          <a:solidFill>
            <a:schemeClr val="tx1"/>
          </a:solidFill>
          <a:latin typeface="+mn-lt"/>
          <a:ea typeface="+mn-ea"/>
          <a:cs typeface="+mn-cs"/>
          <a:sym typeface="Calibri"/>
        </a:defRPr>
      </a:lvl7pPr>
      <a:lvl8pPr indent="3200400" algn="r">
        <a:defRPr sz="1200">
          <a:solidFill>
            <a:schemeClr val="tx1"/>
          </a:solidFill>
          <a:latin typeface="+mn-lt"/>
          <a:ea typeface="+mn-ea"/>
          <a:cs typeface="+mn-cs"/>
          <a:sym typeface="Calibri"/>
        </a:defRPr>
      </a:lvl8pPr>
      <a:lvl9pPr indent="3657600" algn="r">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8" Type="http://schemas.openxmlformats.org/officeDocument/2006/relationships/hyperlink" Target="http://www.rackspace.com/index.php" TargetMode="External"/><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0.xml"/><Relationship Id="rId6" Type="http://schemas.openxmlformats.org/officeDocument/2006/relationships/hyperlink" Target="http://aws.amazon.com/" TargetMode="External"/><Relationship Id="rId11" Type="http://schemas.openxmlformats.org/officeDocument/2006/relationships/image" Target="../media/image13.png"/><Relationship Id="rId5" Type="http://schemas.openxmlformats.org/officeDocument/2006/relationships/image" Target="../media/image9.png"/><Relationship Id="rId10"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p:nvPr/>
        </p:nvSpPr>
        <p:spPr>
          <a:xfrm>
            <a:off x="4038600" y="4049574"/>
            <a:ext cx="6019800" cy="104644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4400" b="1" kern="0">
                <a:solidFill>
                  <a:srgbClr val="FFFFFF"/>
                </a:solidFill>
                <a:latin typeface="Calibri"/>
                <a:sym typeface="Calibri"/>
              </a:rPr>
              <a:t>Cloud Computing</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2400" b="1" kern="0">
                <a:solidFill>
                  <a:srgbClr val="FFFFFF"/>
                </a:solidFill>
                <a:latin typeface="Calibri"/>
                <a:sym typeface="Calibri"/>
              </a:rPr>
              <a:t>SEWP ZG527</a:t>
            </a:r>
          </a:p>
        </p:txBody>
      </p:sp>
      <p:sp>
        <p:nvSpPr>
          <p:cNvPr id="76" name="Shape 76"/>
          <p:cNvSpPr/>
          <p:nvPr/>
        </p:nvSpPr>
        <p:spPr>
          <a:xfrm>
            <a:off x="2590800" y="6488112"/>
            <a:ext cx="1676400" cy="36933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b="1">
                <a:solidFill>
                  <a:srgbClr val="FFFF00"/>
                </a:solidFill>
              </a:defRPr>
            </a:lvl1pPr>
          </a:lstStyle>
          <a:p>
            <a:pPr>
              <a:defRPr b="0">
                <a:solidFill>
                  <a:srgbClr val="000000"/>
                </a:solidFill>
              </a:defRPr>
            </a:pPr>
            <a:endParaRPr kern="0" dirty="0">
              <a:latin typeface="Calibri"/>
              <a:sym typeface="Calibri"/>
            </a:endParaRPr>
          </a:p>
        </p:txBody>
      </p:sp>
    </p:spTree>
    <p:extLst>
      <p:ext uri="{BB962C8B-B14F-4D97-AF65-F5344CB8AC3E}">
        <p14:creationId xmlns:p14="http://schemas.microsoft.com/office/powerpoint/2010/main" xmlns="" val="815428807"/>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06400" y="1558462"/>
            <a:ext cx="11214100" cy="2554545"/>
          </a:xfrm>
          <a:prstGeom prst="rect">
            <a:avLst/>
          </a:prstGeom>
          <a:noFill/>
        </p:spPr>
        <p:txBody>
          <a:bodyPr wrap="square" rtlCol="0">
            <a:spAutoFit/>
          </a:bodyPr>
          <a:lstStyle/>
          <a:p>
            <a:pPr defTabSz="914012"/>
            <a:r>
              <a:rPr lang="en-US" sz="3200" b="1" dirty="0">
                <a:solidFill>
                  <a:prstClr val="black"/>
                </a:solidFill>
                <a:latin typeface="Times New Roman" panose="02020603050405020304" pitchFamily="18" charset="0"/>
                <a:cs typeface="Times New Roman" panose="02020603050405020304" pitchFamily="18" charset="0"/>
              </a:rPr>
              <a:t>Distributed Management of Virtual Machines</a:t>
            </a:r>
          </a:p>
          <a:p>
            <a:pPr defTabSz="914012"/>
            <a:endParaRPr lang="en-US" sz="3200" b="1" dirty="0">
              <a:solidFill>
                <a:prstClr val="black"/>
              </a:solidFill>
              <a:latin typeface="Times New Roman" panose="02020603050405020304" pitchFamily="18" charset="0"/>
              <a:cs typeface="Times New Roman" panose="02020603050405020304" pitchFamily="18" charset="0"/>
            </a:endParaRPr>
          </a:p>
          <a:p>
            <a:pPr defTabSz="914012"/>
            <a:r>
              <a:rPr lang="en-US" sz="3200" b="1" dirty="0">
                <a:solidFill>
                  <a:prstClr val="black"/>
                </a:solidFill>
                <a:latin typeface="Times New Roman" panose="02020603050405020304" pitchFamily="18" charset="0"/>
                <a:cs typeface="Times New Roman" panose="02020603050405020304" pitchFamily="18" charset="0"/>
              </a:rPr>
              <a:t>Reservation-Based Provisioning of Virtualized Resources</a:t>
            </a:r>
          </a:p>
          <a:p>
            <a:pPr defTabSz="914012"/>
            <a:endParaRPr lang="en-IN" sz="3200" b="1" dirty="0">
              <a:solidFill>
                <a:prstClr val="black"/>
              </a:solidFill>
              <a:latin typeface="Times New Roman" panose="02020603050405020304" pitchFamily="18" charset="0"/>
              <a:cs typeface="Times New Roman" panose="02020603050405020304" pitchFamily="18" charset="0"/>
            </a:endParaRPr>
          </a:p>
          <a:p>
            <a:pPr defTabSz="914012"/>
            <a:r>
              <a:rPr lang="en-US" sz="3200" b="1" dirty="0">
                <a:solidFill>
                  <a:prstClr val="black"/>
                </a:solidFill>
                <a:latin typeface="Times New Roman" panose="02020603050405020304" pitchFamily="18" charset="0"/>
                <a:cs typeface="Times New Roman" panose="02020603050405020304" pitchFamily="18" charset="0"/>
              </a:rPr>
              <a:t>Provisioning to Meet SLA Commitments</a:t>
            </a:r>
            <a:endParaRPr lang="en-IN" sz="3200" b="1" dirty="0">
              <a:solidFill>
                <a:prstClr val="black"/>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0"/>
          </p:nvPr>
        </p:nvSpPr>
        <p:spPr>
          <a:xfrm>
            <a:off x="406400" y="152400"/>
            <a:ext cx="8432800" cy="1143000"/>
          </a:xfrm>
        </p:spPr>
        <p:txBody>
          <a:bodyPr>
            <a:normAutofit/>
          </a:bodyPr>
          <a:lstStyle/>
          <a:p>
            <a:r>
              <a:rPr lang="en-US" dirty="0" smtClean="0"/>
              <a:t>Management of Virtualized Resources</a:t>
            </a:r>
            <a:endParaRPr lang="en-US" dirty="0"/>
          </a:p>
        </p:txBody>
      </p:sp>
    </p:spTree>
    <p:extLst>
      <p:ext uri="{BB962C8B-B14F-4D97-AF65-F5344CB8AC3E}">
        <p14:creationId xmlns:p14="http://schemas.microsoft.com/office/powerpoint/2010/main" xmlns="" val="11594844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xtBox 9"/>
          <p:cNvSpPr txBox="1"/>
          <p:nvPr/>
        </p:nvSpPr>
        <p:spPr>
          <a:xfrm>
            <a:off x="406400" y="1522783"/>
            <a:ext cx="11335026" cy="4893647"/>
          </a:xfrm>
          <a:prstGeom prst="rect">
            <a:avLst/>
          </a:prstGeom>
          <a:noFill/>
        </p:spPr>
        <p:txBody>
          <a:bodyPr wrap="square" rtlCol="0">
            <a:spAutoFit/>
          </a:bodyPr>
          <a:lstStyle/>
          <a:p>
            <a:pPr algn="just" defTabSz="914012"/>
            <a:r>
              <a:rPr lang="en-US" sz="2400" b="1" dirty="0">
                <a:solidFill>
                  <a:prstClr val="black"/>
                </a:solidFill>
                <a:latin typeface="Times New Roman" panose="02020603050405020304" pitchFamily="18" charset="0"/>
                <a:cs typeface="Times New Roman" panose="02020603050405020304" pitchFamily="18" charset="0"/>
              </a:rPr>
              <a:t>The key component of an </a:t>
            </a:r>
            <a:r>
              <a:rPr lang="en-US" sz="2400" b="1" dirty="0" err="1">
                <a:solidFill>
                  <a:prstClr val="black"/>
                </a:solidFill>
                <a:latin typeface="Times New Roman" panose="02020603050405020304" pitchFamily="18" charset="0"/>
                <a:cs typeface="Times New Roman" panose="02020603050405020304" pitchFamily="18" charset="0"/>
              </a:rPr>
              <a:t>IaaS</a:t>
            </a:r>
            <a:r>
              <a:rPr lang="en-US" sz="2400" b="1" dirty="0">
                <a:solidFill>
                  <a:prstClr val="black"/>
                </a:solidFill>
                <a:latin typeface="Times New Roman" panose="02020603050405020304" pitchFamily="18" charset="0"/>
                <a:cs typeface="Times New Roman" panose="02020603050405020304" pitchFamily="18" charset="0"/>
              </a:rPr>
              <a:t> cloud architecture is the cloud OS, which manages the physical and virtual infrastructures and controls the provisioning of virtual resources according to the needs of the user services</a:t>
            </a:r>
          </a:p>
          <a:p>
            <a:pPr algn="just" defTabSz="914012"/>
            <a:endParaRPr lang="en-US" sz="2400" b="1" dirty="0">
              <a:solidFill>
                <a:prstClr val="black"/>
              </a:solidFill>
              <a:latin typeface="Times New Roman" panose="02020603050405020304" pitchFamily="18" charset="0"/>
              <a:cs typeface="Times New Roman" panose="02020603050405020304" pitchFamily="18" charset="0"/>
            </a:endParaRPr>
          </a:p>
          <a:p>
            <a:pPr algn="just" defTabSz="914012"/>
            <a:r>
              <a:rPr lang="en-US" sz="2400" b="1" dirty="0">
                <a:solidFill>
                  <a:prstClr val="black"/>
                </a:solidFill>
                <a:latin typeface="Times New Roman" panose="02020603050405020304" pitchFamily="18" charset="0"/>
                <a:cs typeface="Times New Roman" panose="02020603050405020304" pitchFamily="18" charset="0"/>
              </a:rPr>
              <a:t>A cloud OS’s role is to efficiently manage datacenter resources to deliver a flexible, secure, and isolated multitenant execution environment for user services that abstracts the underlying physical infrastructure and offers different interfaces and APIs for interacting with the cloud</a:t>
            </a:r>
          </a:p>
          <a:p>
            <a:pPr algn="just" defTabSz="914012"/>
            <a:endParaRPr lang="en-US" sz="2400" b="1" dirty="0">
              <a:solidFill>
                <a:prstClr val="black"/>
              </a:solidFill>
              <a:latin typeface="Times New Roman" panose="02020603050405020304" pitchFamily="18" charset="0"/>
              <a:cs typeface="Times New Roman" panose="02020603050405020304" pitchFamily="18" charset="0"/>
            </a:endParaRPr>
          </a:p>
          <a:p>
            <a:pPr algn="just" defTabSz="914012"/>
            <a:r>
              <a:rPr lang="en-US" sz="2400" b="1" dirty="0">
                <a:solidFill>
                  <a:prstClr val="black"/>
                </a:solidFill>
                <a:latin typeface="Times New Roman" panose="02020603050405020304" pitchFamily="18" charset="0"/>
                <a:cs typeface="Times New Roman" panose="02020603050405020304" pitchFamily="18" charset="0"/>
              </a:rPr>
              <a:t>While local users and administrators can interact with the cloud using local interfaces and administrative tools that offer rich functionality for managing, controlling, and monitoring the virtual and physical infrastructure, remote cloud users employ public cloud interfaces that usually provide more limited functionality</a:t>
            </a:r>
          </a:p>
        </p:txBody>
      </p:sp>
      <p:sp>
        <p:nvSpPr>
          <p:cNvPr id="4" name="Content Placeholder 3"/>
          <p:cNvSpPr>
            <a:spLocks noGrp="1"/>
          </p:cNvSpPr>
          <p:nvPr>
            <p:ph sz="quarter" idx="10"/>
          </p:nvPr>
        </p:nvSpPr>
        <p:spPr>
          <a:xfrm>
            <a:off x="406400" y="152400"/>
            <a:ext cx="8432800" cy="1143000"/>
          </a:xfrm>
        </p:spPr>
        <p:txBody>
          <a:bodyPr>
            <a:normAutofit/>
          </a:bodyPr>
          <a:lstStyle/>
          <a:p>
            <a:r>
              <a:rPr lang="en-US" dirty="0" smtClean="0"/>
              <a:t>Cloud Infrastructure Anatomy</a:t>
            </a:r>
            <a:endParaRPr lang="en-US" dirty="0"/>
          </a:p>
        </p:txBody>
      </p:sp>
    </p:spTree>
    <p:extLst>
      <p:ext uri="{BB962C8B-B14F-4D97-AF65-F5344CB8AC3E}">
        <p14:creationId xmlns:p14="http://schemas.microsoft.com/office/powerpoint/2010/main" xmlns="" val="357622452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56791"/>
            <a:ext cx="7792278" cy="6801209"/>
          </a:xfrm>
          <a:prstGeom prst="rect">
            <a:avLst/>
          </a:prstGeom>
        </p:spPr>
      </p:pic>
      <p:sp>
        <p:nvSpPr>
          <p:cNvPr id="5" name="Rectangle 4"/>
          <p:cNvSpPr/>
          <p:nvPr/>
        </p:nvSpPr>
        <p:spPr>
          <a:xfrm>
            <a:off x="7792278" y="1563902"/>
            <a:ext cx="4081670" cy="4154984"/>
          </a:xfrm>
          <a:prstGeom prst="rect">
            <a:avLst/>
          </a:prstGeom>
        </p:spPr>
        <p:txBody>
          <a:bodyPr wrap="square">
            <a:spAutoFit/>
          </a:bodyPr>
          <a:lstStyle/>
          <a:p>
            <a:r>
              <a:rPr lang="en-US" sz="2400" dirty="0">
                <a:solidFill>
                  <a:prstClr val="black"/>
                </a:solidFill>
                <a:latin typeface="Times New Roman" panose="02020603050405020304" pitchFamily="18" charset="0"/>
                <a:cs typeface="Times New Roman" panose="02020603050405020304" pitchFamily="18" charset="0"/>
              </a:rPr>
              <a:t>The cloud operating system is responsible for:</a:t>
            </a:r>
            <a:endParaRPr lang="en-IN" sz="2400" dirty="0">
              <a:solidFill>
                <a:prstClr val="black"/>
              </a:solidFill>
              <a:latin typeface="Times New Roman" panose="02020603050405020304" pitchFamily="18" charset="0"/>
              <a:cs typeface="Times New Roman" panose="02020603050405020304" pitchFamily="18" charset="0"/>
            </a:endParaRPr>
          </a:p>
          <a:p>
            <a:r>
              <a:rPr lang="en-IN" sz="2400" dirty="0">
                <a:solidFill>
                  <a:prstClr val="black"/>
                </a:solidFill>
                <a:latin typeface="Times New Roman" panose="02020603050405020304" pitchFamily="18" charset="0"/>
                <a:cs typeface="Times New Roman" panose="02020603050405020304" pitchFamily="18" charset="0"/>
              </a:rPr>
              <a:t>1. managing the physical and virtual infrastructure,</a:t>
            </a:r>
          </a:p>
          <a:p>
            <a:r>
              <a:rPr lang="en-IN" sz="2400" dirty="0">
                <a:solidFill>
                  <a:prstClr val="black"/>
                </a:solidFill>
                <a:latin typeface="Times New Roman" panose="02020603050405020304" pitchFamily="18" charset="0"/>
                <a:cs typeface="Times New Roman" panose="02020603050405020304" pitchFamily="18" charset="0"/>
              </a:rPr>
              <a:t>2. orchestrating and commanding service provisioning and deployment</a:t>
            </a:r>
          </a:p>
          <a:p>
            <a:r>
              <a:rPr lang="en-IN" sz="2400" dirty="0">
                <a:solidFill>
                  <a:prstClr val="black"/>
                </a:solidFill>
                <a:latin typeface="Times New Roman" panose="02020603050405020304" pitchFamily="18" charset="0"/>
                <a:cs typeface="Times New Roman" panose="02020603050405020304" pitchFamily="18" charset="0"/>
              </a:rPr>
              <a:t>3. providing federation capabilities for accessing and deploying virtual resources in remote cloud infrastructures</a:t>
            </a:r>
          </a:p>
        </p:txBody>
      </p:sp>
    </p:spTree>
    <p:extLst>
      <p:ext uri="{BB962C8B-B14F-4D97-AF65-F5344CB8AC3E}">
        <p14:creationId xmlns:p14="http://schemas.microsoft.com/office/powerpoint/2010/main" xmlns="" val="27970773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normAutofit/>
          </a:bodyPr>
          <a:lstStyle/>
          <a:p>
            <a:r>
              <a:rPr lang="en-US" dirty="0" smtClean="0">
                <a:latin typeface="Times New Roman" panose="02020603050405020304" pitchFamily="18" charset="0"/>
                <a:cs typeface="Times New Roman" panose="02020603050405020304" pitchFamily="18" charset="0"/>
              </a:rPr>
              <a:t>Introduction to Cloud Computing, services and deployment models</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06399" y="1671003"/>
            <a:ext cx="11326055" cy="3046988"/>
          </a:xfrm>
          <a:prstGeom prst="rect">
            <a:avLst/>
          </a:prstGeom>
          <a:noFill/>
        </p:spPr>
        <p:txBody>
          <a:bodyPr wrap="square" rtlCol="0">
            <a:spAutoFit/>
          </a:bodyPr>
          <a:lstStyle/>
          <a:p>
            <a:pPr marL="457200" indent="-457200" defTabSz="914012">
              <a:buFont typeface="Arial" panose="020B0604020202020204" pitchFamily="34" charset="0"/>
              <a:buChar char="•"/>
            </a:pPr>
            <a:r>
              <a:rPr lang="en-US" sz="3200" b="1" dirty="0" smtClean="0">
                <a:solidFill>
                  <a:prstClr val="black"/>
                </a:solidFill>
                <a:latin typeface="Times New Roman" panose="02020603050405020304" pitchFamily="18" charset="0"/>
                <a:cs typeface="Times New Roman" panose="02020603050405020304" pitchFamily="18" charset="0"/>
              </a:rPr>
              <a:t>Agenda</a:t>
            </a:r>
          </a:p>
          <a:p>
            <a:pPr marL="971550" lvl="1" indent="-514350" defTabSz="914012">
              <a:buFont typeface="+mj-lt"/>
              <a:buAutoNum type="arabicPeriod"/>
            </a:pPr>
            <a:r>
              <a:rPr lang="en-US" sz="3200" b="1" dirty="0" smtClean="0">
                <a:solidFill>
                  <a:prstClr val="black"/>
                </a:solidFill>
                <a:latin typeface="Times New Roman" panose="02020603050405020304" pitchFamily="18" charset="0"/>
                <a:cs typeface="Times New Roman" panose="02020603050405020304" pitchFamily="18" charset="0"/>
              </a:rPr>
              <a:t>Introduction </a:t>
            </a:r>
            <a:r>
              <a:rPr lang="en-US" sz="3200" b="1" dirty="0">
                <a:solidFill>
                  <a:prstClr val="black"/>
                </a:solidFill>
                <a:latin typeface="Times New Roman" panose="02020603050405020304" pitchFamily="18" charset="0"/>
                <a:cs typeface="Times New Roman" panose="02020603050405020304" pitchFamily="18" charset="0"/>
              </a:rPr>
              <a:t>to Cloud Computing – Origins and Motivation</a:t>
            </a:r>
          </a:p>
          <a:p>
            <a:pPr marL="971550" lvl="1" indent="-514350" defTabSz="914012">
              <a:buFont typeface="+mj-lt"/>
              <a:buAutoNum type="arabicPeriod"/>
            </a:pPr>
            <a:r>
              <a:rPr lang="en-US" sz="3200" b="1" dirty="0">
                <a:solidFill>
                  <a:prstClr val="black"/>
                </a:solidFill>
                <a:latin typeface="Times New Roman" panose="02020603050405020304" pitchFamily="18" charset="0"/>
                <a:cs typeface="Times New Roman" panose="02020603050405020304" pitchFamily="18" charset="0"/>
              </a:rPr>
              <a:t>3-4-5 rule of Cloud Computing</a:t>
            </a:r>
          </a:p>
          <a:p>
            <a:pPr marL="971550" lvl="1" indent="-514350" defTabSz="914012">
              <a:buFont typeface="+mj-lt"/>
              <a:buAutoNum type="arabicPeriod"/>
            </a:pPr>
            <a:r>
              <a:rPr lang="en-US" sz="3200" b="1" dirty="0">
                <a:solidFill>
                  <a:prstClr val="black"/>
                </a:solidFill>
                <a:latin typeface="Times New Roman" panose="02020603050405020304" pitchFamily="18" charset="0"/>
                <a:cs typeface="Times New Roman" panose="02020603050405020304" pitchFamily="18" charset="0"/>
              </a:rPr>
              <a:t>Types of Clouds and Services</a:t>
            </a:r>
          </a:p>
          <a:p>
            <a:pPr marL="971550" lvl="1" indent="-514350" defTabSz="914012">
              <a:buFont typeface="+mj-lt"/>
              <a:buAutoNum type="arabicPeriod"/>
            </a:pPr>
            <a:r>
              <a:rPr lang="en-US" sz="3200" b="1" dirty="0">
                <a:solidFill>
                  <a:prstClr val="black"/>
                </a:solidFill>
                <a:latin typeface="Times New Roman" panose="02020603050405020304" pitchFamily="18" charset="0"/>
                <a:cs typeface="Times New Roman" panose="02020603050405020304" pitchFamily="18" charset="0"/>
              </a:rPr>
              <a:t>Cloud Infrastructure and Deployment</a:t>
            </a:r>
          </a:p>
        </p:txBody>
      </p:sp>
    </p:spTree>
    <p:extLst>
      <p:ext uri="{BB962C8B-B14F-4D97-AF65-F5344CB8AC3E}">
        <p14:creationId xmlns:p14="http://schemas.microsoft.com/office/powerpoint/2010/main" xmlns="" val="254546895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normAutofit/>
          </a:bodyPr>
          <a:lstStyle/>
          <a:p>
            <a:r>
              <a:rPr lang="en-US" dirty="0" smtClean="0"/>
              <a:t>3 Cloud Service Models</a:t>
            </a:r>
            <a:endParaRPr lang="en-US" dirty="0"/>
          </a:p>
        </p:txBody>
      </p:sp>
      <p:sp>
        <p:nvSpPr>
          <p:cNvPr id="3" name="Rounded Rectangle 2"/>
          <p:cNvSpPr/>
          <p:nvPr/>
        </p:nvSpPr>
        <p:spPr bwMode="auto">
          <a:xfrm>
            <a:off x="3143077" y="1334673"/>
            <a:ext cx="2162175" cy="609600"/>
          </a:xfrm>
          <a:prstGeom prst="roundRect">
            <a:avLst/>
          </a:prstGeom>
          <a:solidFill>
            <a:srgbClr val="2D2D8A"/>
          </a:solidFill>
          <a:ln w="25400" cap="flat" cmpd="sng" algn="ctr">
            <a:solidFill>
              <a:srgbClr val="2D2D8A">
                <a:shade val="50000"/>
              </a:srgbClr>
            </a:solidFill>
            <a:prstDash val="solid"/>
          </a:ln>
          <a:effectLst/>
        </p:spPr>
        <p:txBody>
          <a:bodyPr anchor="ctr"/>
          <a:lstStyle/>
          <a:p>
            <a:pPr algn="ctr">
              <a:defRPr/>
            </a:pPr>
            <a:r>
              <a:rPr lang="en-US" kern="0" dirty="0">
                <a:solidFill>
                  <a:srgbClr val="FFFFFF"/>
                </a:solidFill>
                <a:latin typeface="Arial"/>
              </a:rPr>
              <a:t>Software as a Service (</a:t>
            </a:r>
            <a:r>
              <a:rPr lang="en-US" kern="0" dirty="0" err="1">
                <a:solidFill>
                  <a:srgbClr val="FFFFFF"/>
                </a:solidFill>
                <a:latin typeface="Arial"/>
              </a:rPr>
              <a:t>SaaS</a:t>
            </a:r>
            <a:r>
              <a:rPr lang="en-US" kern="0" dirty="0">
                <a:solidFill>
                  <a:srgbClr val="FFFFFF"/>
                </a:solidFill>
                <a:latin typeface="Arial"/>
              </a:rPr>
              <a:t>)</a:t>
            </a:r>
          </a:p>
        </p:txBody>
      </p:sp>
      <p:sp>
        <p:nvSpPr>
          <p:cNvPr id="5" name="Rounded Rectangle 4"/>
          <p:cNvSpPr/>
          <p:nvPr/>
        </p:nvSpPr>
        <p:spPr bwMode="auto">
          <a:xfrm>
            <a:off x="5833881" y="1334673"/>
            <a:ext cx="2162175" cy="609600"/>
          </a:xfrm>
          <a:prstGeom prst="roundRect">
            <a:avLst/>
          </a:prstGeom>
          <a:solidFill>
            <a:srgbClr val="2D2D8A"/>
          </a:solidFill>
          <a:ln w="25400" cap="flat" cmpd="sng" algn="ctr">
            <a:solidFill>
              <a:srgbClr val="2D2D8A">
                <a:shade val="50000"/>
              </a:srgbClr>
            </a:solidFill>
            <a:prstDash val="solid"/>
          </a:ln>
          <a:effectLst/>
        </p:spPr>
        <p:txBody>
          <a:bodyPr anchor="ctr"/>
          <a:lstStyle/>
          <a:p>
            <a:pPr algn="ctr">
              <a:defRPr/>
            </a:pPr>
            <a:r>
              <a:rPr lang="en-US" kern="0" dirty="0">
                <a:solidFill>
                  <a:srgbClr val="FFFFFF"/>
                </a:solidFill>
                <a:latin typeface="Arial"/>
              </a:rPr>
              <a:t>Platform as a Service (</a:t>
            </a:r>
            <a:r>
              <a:rPr lang="en-US" kern="0" dirty="0" err="1">
                <a:solidFill>
                  <a:srgbClr val="FFFFFF"/>
                </a:solidFill>
                <a:latin typeface="Arial"/>
              </a:rPr>
              <a:t>PaaS</a:t>
            </a:r>
            <a:r>
              <a:rPr lang="en-US" kern="0" dirty="0">
                <a:solidFill>
                  <a:srgbClr val="FFFFFF"/>
                </a:solidFill>
                <a:latin typeface="Arial"/>
              </a:rPr>
              <a:t>)</a:t>
            </a:r>
          </a:p>
        </p:txBody>
      </p:sp>
      <p:sp>
        <p:nvSpPr>
          <p:cNvPr id="6" name="Rounded Rectangle 5"/>
          <p:cNvSpPr/>
          <p:nvPr/>
        </p:nvSpPr>
        <p:spPr bwMode="auto">
          <a:xfrm>
            <a:off x="8379658" y="1332331"/>
            <a:ext cx="2162175" cy="609600"/>
          </a:xfrm>
          <a:prstGeom prst="roundRect">
            <a:avLst/>
          </a:prstGeom>
          <a:solidFill>
            <a:srgbClr val="2D2D8A"/>
          </a:solidFill>
          <a:ln w="25400" cap="flat" cmpd="sng" algn="ctr">
            <a:solidFill>
              <a:srgbClr val="2D2D8A">
                <a:shade val="50000"/>
              </a:srgbClr>
            </a:solidFill>
            <a:prstDash val="solid"/>
          </a:ln>
          <a:effectLst/>
        </p:spPr>
        <p:txBody>
          <a:bodyPr anchor="ctr"/>
          <a:lstStyle/>
          <a:p>
            <a:pPr algn="ctr">
              <a:defRPr/>
            </a:pPr>
            <a:r>
              <a:rPr lang="en-US" kern="0" dirty="0">
                <a:solidFill>
                  <a:srgbClr val="FFFFFF"/>
                </a:solidFill>
                <a:latin typeface="Arial"/>
              </a:rPr>
              <a:t>Infrastructure as a Service (</a:t>
            </a:r>
            <a:r>
              <a:rPr lang="en-US" kern="0" dirty="0" err="1">
                <a:solidFill>
                  <a:srgbClr val="FFFFFF"/>
                </a:solidFill>
                <a:latin typeface="Arial"/>
              </a:rPr>
              <a:t>IaaS</a:t>
            </a:r>
            <a:r>
              <a:rPr lang="en-US" kern="0" dirty="0">
                <a:solidFill>
                  <a:srgbClr val="FFFFFF"/>
                </a:solidFill>
                <a:latin typeface="Arial"/>
              </a:rPr>
              <a:t>)</a:t>
            </a:r>
          </a:p>
        </p:txBody>
      </p:sp>
      <p:pic>
        <p:nvPicPr>
          <p:cNvPr id="7" name="Picture 9"/>
          <p:cNvPicPr>
            <a:picLocks noChangeAspect="1" noChangeArrowheads="1"/>
          </p:cNvPicPr>
          <p:nvPr/>
        </p:nvPicPr>
        <p:blipFill>
          <a:blip r:embed="rId3"/>
          <a:srcRect/>
          <a:stretch>
            <a:fillRect/>
          </a:stretch>
        </p:blipFill>
        <p:spPr bwMode="auto">
          <a:xfrm>
            <a:off x="3836013" y="5031547"/>
            <a:ext cx="6157912" cy="1457325"/>
          </a:xfrm>
          <a:prstGeom prst="rect">
            <a:avLst/>
          </a:prstGeom>
          <a:ln/>
        </p:spPr>
        <p:style>
          <a:lnRef idx="1">
            <a:schemeClr val="dk1"/>
          </a:lnRef>
          <a:fillRef idx="2">
            <a:schemeClr val="dk1"/>
          </a:fillRef>
          <a:effectRef idx="1">
            <a:schemeClr val="dk1"/>
          </a:effectRef>
          <a:fontRef idx="minor">
            <a:schemeClr val="dk1"/>
          </a:fontRef>
        </p:style>
      </p:pic>
      <p:pic>
        <p:nvPicPr>
          <p:cNvPr id="8" name="Picture 10"/>
          <p:cNvPicPr>
            <a:picLocks noChangeAspect="1" noChangeArrowheads="1"/>
          </p:cNvPicPr>
          <p:nvPr/>
        </p:nvPicPr>
        <p:blipFill>
          <a:blip r:embed="rId4"/>
          <a:srcRect/>
          <a:stretch>
            <a:fillRect/>
          </a:stretch>
        </p:blipFill>
        <p:spPr bwMode="auto">
          <a:xfrm>
            <a:off x="3824900" y="3355147"/>
            <a:ext cx="6157913" cy="1447800"/>
          </a:xfrm>
          <a:prstGeom prst="rect">
            <a:avLst/>
          </a:prstGeom>
          <a:ln/>
        </p:spPr>
        <p:style>
          <a:lnRef idx="1">
            <a:schemeClr val="dk1"/>
          </a:lnRef>
          <a:fillRef idx="2">
            <a:schemeClr val="dk1"/>
          </a:fillRef>
          <a:effectRef idx="1">
            <a:schemeClr val="dk1"/>
          </a:effectRef>
          <a:fontRef idx="minor">
            <a:schemeClr val="dk1"/>
          </a:fontRef>
        </p:style>
      </p:pic>
      <p:pic>
        <p:nvPicPr>
          <p:cNvPr id="9" name="Picture 11"/>
          <p:cNvPicPr>
            <a:picLocks noChangeAspect="1" noChangeArrowheads="1"/>
          </p:cNvPicPr>
          <p:nvPr/>
        </p:nvPicPr>
        <p:blipFill>
          <a:blip r:embed="rId5"/>
          <a:srcRect/>
          <a:stretch>
            <a:fillRect/>
          </a:stretch>
        </p:blipFill>
        <p:spPr bwMode="auto">
          <a:xfrm>
            <a:off x="3836013" y="1983547"/>
            <a:ext cx="6157912" cy="1219200"/>
          </a:xfrm>
          <a:prstGeom prst="rect">
            <a:avLst/>
          </a:prstGeom>
          <a:ln/>
        </p:spPr>
        <p:style>
          <a:lnRef idx="1">
            <a:schemeClr val="dk1"/>
          </a:lnRef>
          <a:fillRef idx="2">
            <a:schemeClr val="dk1"/>
          </a:fillRef>
          <a:effectRef idx="1">
            <a:schemeClr val="dk1"/>
          </a:effectRef>
          <a:fontRef idx="minor">
            <a:schemeClr val="dk1"/>
          </a:fontRef>
        </p:style>
      </p:pic>
      <p:pic>
        <p:nvPicPr>
          <p:cNvPr id="10" name="Picture 13" descr="Amazon Web Services">
            <a:hlinkClick r:id="rId6"/>
          </p:cNvPr>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1959588" y="5188710"/>
            <a:ext cx="156210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21" descr="Dedicated Server, Managed Hosting &amp; Web Hosting from Rackspace">
            <a:hlinkClick r:id="rId8"/>
          </p:cNvPr>
          <p:cNvPicPr>
            <a:picLocks noChangeAspect="1" noChangeArrowheads="1"/>
          </p:cNvPicPr>
          <p:nvPr/>
        </p:nvPicPr>
        <p:blipFill>
          <a:blip r:embed="rId9">
            <a:extLst>
              <a:ext uri="{28A0092B-C50C-407E-A947-70E740481C1C}">
                <a14:useLocalDpi xmlns:a14="http://schemas.microsoft.com/office/drawing/2010/main" xmlns="" val="0"/>
              </a:ext>
            </a:extLst>
          </a:blip>
          <a:srcRect/>
          <a:stretch>
            <a:fillRect/>
          </a:stretch>
        </p:blipFill>
        <p:spPr bwMode="auto">
          <a:xfrm>
            <a:off x="1988163" y="5917372"/>
            <a:ext cx="15049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2" name="Group 11"/>
          <p:cNvGrpSpPr>
            <a:grpSpLocks/>
          </p:cNvGrpSpPr>
          <p:nvPr/>
        </p:nvGrpSpPr>
        <p:grpSpPr bwMode="auto">
          <a:xfrm>
            <a:off x="1743688" y="3355147"/>
            <a:ext cx="2092325" cy="646113"/>
            <a:chOff x="55539" y="3200400"/>
            <a:chExt cx="2092347" cy="646331"/>
          </a:xfrm>
        </p:grpSpPr>
        <p:pic>
          <p:nvPicPr>
            <p:cNvPr id="13" name="Picture 23" descr="App Engine icon"/>
            <p:cNvPicPr>
              <a:picLocks noChangeAspect="1"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a:off x="55539" y="3200401"/>
              <a:ext cx="554061" cy="567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Box 48"/>
            <p:cNvSpPr txBox="1">
              <a:spLocks noChangeArrowheads="1"/>
            </p:cNvSpPr>
            <p:nvPr/>
          </p:nvSpPr>
          <p:spPr bwMode="auto">
            <a:xfrm>
              <a:off x="761999" y="3200400"/>
              <a:ext cx="138588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b="1" dirty="0">
                  <a:solidFill>
                    <a:prstClr val="black"/>
                  </a:solidFill>
                </a:rPr>
                <a:t>Google App Engine</a:t>
              </a:r>
            </a:p>
          </p:txBody>
        </p:sp>
      </p:grpSp>
      <p:pic>
        <p:nvPicPr>
          <p:cNvPr id="15" name="Picture 25" descr="Windows Azure Platform"/>
          <p:cNvPicPr>
            <a:picLocks noChangeAspect="1" noChangeArrowheads="1"/>
          </p:cNvPicPr>
          <p:nvPr/>
        </p:nvPicPr>
        <p:blipFill>
          <a:blip r:embed="rId11">
            <a:extLst>
              <a:ext uri="{28A0092B-C50C-407E-A947-70E740481C1C}">
                <a14:useLocalDpi xmlns:a14="http://schemas.microsoft.com/office/drawing/2010/main" xmlns="" val="0"/>
              </a:ext>
            </a:extLst>
          </a:blip>
          <a:srcRect/>
          <a:stretch>
            <a:fillRect/>
          </a:stretch>
        </p:blipFill>
        <p:spPr bwMode="auto">
          <a:xfrm>
            <a:off x="2019913" y="4480883"/>
            <a:ext cx="1725612"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Rectangle 15"/>
          <p:cNvSpPr>
            <a:spLocks noChangeArrowheads="1"/>
          </p:cNvSpPr>
          <p:nvPr/>
        </p:nvSpPr>
        <p:spPr bwMode="auto">
          <a:xfrm>
            <a:off x="1851638" y="2234372"/>
            <a:ext cx="177800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1600" b="1">
                <a:solidFill>
                  <a:prstClr val="black"/>
                </a:solidFill>
              </a:rPr>
              <a:t>SalesForce CRM</a:t>
            </a:r>
          </a:p>
        </p:txBody>
      </p:sp>
      <p:sp>
        <p:nvSpPr>
          <p:cNvPr id="17" name="Rectangle 16"/>
          <p:cNvSpPr>
            <a:spLocks noChangeArrowheads="1"/>
          </p:cNvSpPr>
          <p:nvPr/>
        </p:nvSpPr>
        <p:spPr bwMode="auto">
          <a:xfrm>
            <a:off x="1856400" y="2675697"/>
            <a:ext cx="17764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1600" b="1">
                <a:solidFill>
                  <a:prstClr val="black"/>
                </a:solidFill>
              </a:rPr>
              <a:t>LotusLive</a:t>
            </a:r>
          </a:p>
        </p:txBody>
      </p:sp>
    </p:spTree>
    <p:extLst>
      <p:ext uri="{BB962C8B-B14F-4D97-AF65-F5344CB8AC3E}">
        <p14:creationId xmlns:p14="http://schemas.microsoft.com/office/powerpoint/2010/main" xmlns="" val="2065559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500"/>
                                        <p:tgtEl>
                                          <p:spTgt spid="6"/>
                                        </p:tgtEl>
                                      </p:cBhvr>
                                    </p:animEffect>
                                  </p:childTnLst>
                                </p:cTn>
                              </p:par>
                              <p:par>
                                <p:cTn id="8" presetID="6" presetClass="entr" presetSubtype="16"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500"/>
                                        <p:tgtEl>
                                          <p:spTgt spid="7"/>
                                        </p:tgtEl>
                                      </p:cBhvr>
                                    </p:animEffect>
                                  </p:childTnLst>
                                </p:cTn>
                              </p:par>
                              <p:par>
                                <p:cTn id="11" presetID="6" presetClass="entr" presetSubtype="16"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500"/>
                                        <p:tgtEl>
                                          <p:spTgt spid="10"/>
                                        </p:tgtEl>
                                      </p:cBhvr>
                                    </p:animEffect>
                                  </p:childTnLst>
                                </p:cTn>
                              </p:par>
                              <p:par>
                                <p:cTn id="14" presetID="6" presetClass="entr" presetSubtype="16"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circle(in)">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ircle(in)">
                                      <p:cBhvr>
                                        <p:cTn id="21" dur="500"/>
                                        <p:tgtEl>
                                          <p:spTgt spid="5"/>
                                        </p:tgtEl>
                                      </p:cBhvr>
                                    </p:animEffect>
                                  </p:childTnLst>
                                </p:cTn>
                              </p:par>
                              <p:par>
                                <p:cTn id="22" presetID="6" presetClass="entr" presetSubtype="16"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circle(in)">
                                      <p:cBhvr>
                                        <p:cTn id="24" dur="500"/>
                                        <p:tgtEl>
                                          <p:spTgt spid="8"/>
                                        </p:tgtEl>
                                      </p:cBhvr>
                                    </p:animEffect>
                                  </p:childTnLst>
                                </p:cTn>
                              </p:par>
                              <p:par>
                                <p:cTn id="25" presetID="6" presetClass="entr" presetSubtype="16"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circle(in)">
                                      <p:cBhvr>
                                        <p:cTn id="27" dur="500"/>
                                        <p:tgtEl>
                                          <p:spTgt spid="12"/>
                                        </p:tgtEl>
                                      </p:cBhvr>
                                    </p:animEffect>
                                  </p:childTnLst>
                                </p:cTn>
                              </p:par>
                              <p:par>
                                <p:cTn id="28" presetID="6" presetClass="entr" presetSubtype="16"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circle(in)">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circle(in)">
                                      <p:cBhvr>
                                        <p:cTn id="35" dur="500"/>
                                        <p:tgtEl>
                                          <p:spTgt spid="3"/>
                                        </p:tgtEl>
                                      </p:cBhvr>
                                    </p:animEffect>
                                  </p:childTnLst>
                                </p:cTn>
                              </p:par>
                              <p:par>
                                <p:cTn id="36" presetID="6" presetClass="entr" presetSubtype="16"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circle(in)">
                                      <p:cBhvr>
                                        <p:cTn id="38" dur="500"/>
                                        <p:tgtEl>
                                          <p:spTgt spid="9"/>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circle(in)">
                                      <p:cBhvr>
                                        <p:cTn id="41" dur="500"/>
                                        <p:tgtEl>
                                          <p:spTgt spid="16"/>
                                        </p:tgtEl>
                                      </p:cBhvr>
                                    </p:animEffect>
                                  </p:childTnLst>
                                </p:cTn>
                              </p:par>
                              <p:par>
                                <p:cTn id="42" presetID="6" presetClass="entr" presetSubtype="16"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circle(in)">
                                      <p:cBhvr>
                                        <p:cTn id="4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16"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06399" y="1769477"/>
            <a:ext cx="11086905" cy="4401205"/>
          </a:xfrm>
          <a:prstGeom prst="rect">
            <a:avLst/>
          </a:prstGeom>
          <a:noFill/>
        </p:spPr>
        <p:txBody>
          <a:bodyPr wrap="square" rtlCol="0">
            <a:spAutoFit/>
          </a:bodyPr>
          <a:lstStyle/>
          <a:p>
            <a:pPr defTabSz="914012"/>
            <a:r>
              <a:rPr lang="en-US" sz="4000" b="1" dirty="0">
                <a:solidFill>
                  <a:prstClr val="black"/>
                </a:solidFill>
                <a:latin typeface="Times New Roman" panose="02020603050405020304" pitchFamily="18" charset="0"/>
                <a:cs typeface="Times New Roman" panose="02020603050405020304" pitchFamily="18" charset="0"/>
              </a:rPr>
              <a:t>Software as a service features a complete application</a:t>
            </a:r>
          </a:p>
          <a:p>
            <a:pPr defTabSz="914012"/>
            <a:r>
              <a:rPr lang="en-US" sz="4000" b="1" dirty="0">
                <a:solidFill>
                  <a:prstClr val="black"/>
                </a:solidFill>
                <a:latin typeface="Times New Roman" panose="02020603050405020304" pitchFamily="18" charset="0"/>
                <a:cs typeface="Times New Roman" panose="02020603050405020304" pitchFamily="18" charset="0"/>
              </a:rPr>
              <a:t>offered as a service on demand.</a:t>
            </a:r>
          </a:p>
          <a:p>
            <a:pPr defTabSz="914012"/>
            <a:r>
              <a:rPr lang="en-US" sz="4000" b="1" dirty="0">
                <a:solidFill>
                  <a:prstClr val="black"/>
                </a:solidFill>
                <a:latin typeface="Times New Roman" panose="02020603050405020304" pitchFamily="18" charset="0"/>
                <a:cs typeface="Times New Roman" panose="02020603050405020304" pitchFamily="18" charset="0"/>
              </a:rPr>
              <a:t>A single instance of the software runs on the cloud</a:t>
            </a:r>
          </a:p>
          <a:p>
            <a:pPr defTabSz="914012"/>
            <a:r>
              <a:rPr lang="en-US" sz="4000" b="1" dirty="0">
                <a:solidFill>
                  <a:prstClr val="black"/>
                </a:solidFill>
                <a:latin typeface="Times New Roman" panose="02020603050405020304" pitchFamily="18" charset="0"/>
                <a:cs typeface="Times New Roman" panose="02020603050405020304" pitchFamily="18" charset="0"/>
              </a:rPr>
              <a:t>and services multiple end users or client organizations.</a:t>
            </a:r>
          </a:p>
          <a:p>
            <a:pPr defTabSz="914012"/>
            <a:r>
              <a:rPr lang="en-US" sz="4000" b="1" dirty="0">
                <a:solidFill>
                  <a:prstClr val="black"/>
                </a:solidFill>
                <a:latin typeface="Times New Roman" panose="02020603050405020304" pitchFamily="18" charset="0"/>
                <a:cs typeface="Times New Roman" panose="02020603050405020304" pitchFamily="18" charset="0"/>
              </a:rPr>
              <a:t>E.g. salesforce.com , Google Apps</a:t>
            </a:r>
          </a:p>
        </p:txBody>
      </p:sp>
      <p:sp>
        <p:nvSpPr>
          <p:cNvPr id="4" name="Content Placeholder 3"/>
          <p:cNvSpPr>
            <a:spLocks noGrp="1"/>
          </p:cNvSpPr>
          <p:nvPr>
            <p:ph sz="quarter" idx="10"/>
          </p:nvPr>
        </p:nvSpPr>
        <p:spPr>
          <a:xfrm>
            <a:off x="406400" y="152400"/>
            <a:ext cx="8432800" cy="1143000"/>
          </a:xfrm>
        </p:spPr>
        <p:txBody>
          <a:bodyPr>
            <a:normAutofit/>
          </a:bodyPr>
          <a:lstStyle/>
          <a:p>
            <a:r>
              <a:rPr lang="en-US" dirty="0" smtClean="0"/>
              <a:t>Software as a Service (SaaS)</a:t>
            </a:r>
            <a:endParaRPr lang="en-US" dirty="0"/>
          </a:p>
        </p:txBody>
      </p:sp>
    </p:spTree>
    <p:extLst>
      <p:ext uri="{BB962C8B-B14F-4D97-AF65-F5344CB8AC3E}">
        <p14:creationId xmlns:p14="http://schemas.microsoft.com/office/powerpoint/2010/main" xmlns="" val="12916458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06400" y="1295400"/>
            <a:ext cx="11466732" cy="4832092"/>
          </a:xfrm>
          <a:prstGeom prst="rect">
            <a:avLst/>
          </a:prstGeom>
          <a:noFill/>
        </p:spPr>
        <p:txBody>
          <a:bodyPr wrap="square" rtlCol="0">
            <a:spAutoFit/>
          </a:bodyPr>
          <a:lstStyle/>
          <a:p>
            <a:pPr defTabSz="914012"/>
            <a:r>
              <a:rPr lang="en-US" sz="2800" b="1" dirty="0">
                <a:solidFill>
                  <a:prstClr val="black"/>
                </a:solidFill>
                <a:latin typeface="Times New Roman" panose="02020603050405020304" pitchFamily="18" charset="0"/>
                <a:cs typeface="Times New Roman" panose="02020603050405020304" pitchFamily="18" charset="0"/>
              </a:rPr>
              <a:t>Platform as a service encapsulates a layer of software and provides it as a service that can be used to build higher-level services.</a:t>
            </a:r>
          </a:p>
          <a:p>
            <a:pPr defTabSz="914012"/>
            <a:r>
              <a:rPr lang="en-US" sz="2800" b="1" dirty="0">
                <a:solidFill>
                  <a:prstClr val="black"/>
                </a:solidFill>
                <a:latin typeface="Times New Roman" panose="02020603050405020304" pitchFamily="18" charset="0"/>
                <a:cs typeface="Times New Roman" panose="02020603050405020304" pitchFamily="18" charset="0"/>
              </a:rPr>
              <a:t>2 Perspectives for </a:t>
            </a:r>
            <a:r>
              <a:rPr lang="en-US" sz="2800" b="1" dirty="0" err="1">
                <a:solidFill>
                  <a:prstClr val="black"/>
                </a:solidFill>
                <a:latin typeface="Times New Roman" panose="02020603050405020304" pitchFamily="18" charset="0"/>
                <a:cs typeface="Times New Roman" panose="02020603050405020304" pitchFamily="18" charset="0"/>
              </a:rPr>
              <a:t>PaaS</a:t>
            </a:r>
            <a:r>
              <a:rPr lang="en-US" sz="2800" b="1" dirty="0">
                <a:solidFill>
                  <a:prstClr val="black"/>
                </a:solidFill>
                <a:latin typeface="Times New Roman" panose="02020603050405020304" pitchFamily="18" charset="0"/>
                <a:cs typeface="Times New Roman" panose="02020603050405020304" pitchFamily="18" charset="0"/>
              </a:rPr>
              <a:t> :-</a:t>
            </a:r>
          </a:p>
          <a:p>
            <a:pPr defTabSz="914012"/>
            <a:r>
              <a:rPr lang="en-US" sz="2800" b="1" dirty="0">
                <a:solidFill>
                  <a:prstClr val="black"/>
                </a:solidFill>
                <a:latin typeface="Times New Roman" panose="02020603050405020304" pitchFamily="18" charset="0"/>
                <a:cs typeface="Times New Roman" panose="02020603050405020304" pitchFamily="18" charset="0"/>
              </a:rPr>
              <a:t>1. Producer:- Someone producing </a:t>
            </a:r>
            <a:r>
              <a:rPr lang="en-US" sz="2800" b="1" dirty="0" err="1">
                <a:solidFill>
                  <a:prstClr val="black"/>
                </a:solidFill>
                <a:latin typeface="Times New Roman" panose="02020603050405020304" pitchFamily="18" charset="0"/>
                <a:cs typeface="Times New Roman" panose="02020603050405020304" pitchFamily="18" charset="0"/>
              </a:rPr>
              <a:t>PaaS</a:t>
            </a:r>
            <a:r>
              <a:rPr lang="en-US" sz="2800" b="1" dirty="0">
                <a:solidFill>
                  <a:prstClr val="black"/>
                </a:solidFill>
                <a:latin typeface="Times New Roman" panose="02020603050405020304" pitchFamily="18" charset="0"/>
                <a:cs typeface="Times New Roman" panose="02020603050405020304" pitchFamily="18" charset="0"/>
              </a:rPr>
              <a:t> might produce a platform by integrating an OS, middleware, application software, and even a development environment that is then provided to a customer as a service.</a:t>
            </a:r>
          </a:p>
          <a:p>
            <a:pPr defTabSz="914012"/>
            <a:r>
              <a:rPr lang="en-US" sz="2800" b="1" dirty="0">
                <a:solidFill>
                  <a:prstClr val="black"/>
                </a:solidFill>
                <a:latin typeface="Times New Roman" panose="02020603050405020304" pitchFamily="18" charset="0"/>
                <a:cs typeface="Times New Roman" panose="02020603050405020304" pitchFamily="18" charset="0"/>
              </a:rPr>
              <a:t>2. Consumer:-Someone using </a:t>
            </a:r>
            <a:r>
              <a:rPr lang="en-US" sz="2800" b="1" dirty="0" err="1">
                <a:solidFill>
                  <a:prstClr val="black"/>
                </a:solidFill>
                <a:latin typeface="Times New Roman" panose="02020603050405020304" pitchFamily="18" charset="0"/>
                <a:cs typeface="Times New Roman" panose="02020603050405020304" pitchFamily="18" charset="0"/>
              </a:rPr>
              <a:t>PaaS</a:t>
            </a:r>
            <a:r>
              <a:rPr lang="en-US" sz="2800" b="1" dirty="0">
                <a:solidFill>
                  <a:prstClr val="black"/>
                </a:solidFill>
                <a:latin typeface="Times New Roman" panose="02020603050405020304" pitchFamily="18" charset="0"/>
                <a:cs typeface="Times New Roman" panose="02020603050405020304" pitchFamily="18" charset="0"/>
              </a:rPr>
              <a:t> would see an encapsulated service that is presented to them through an API. The customer interacts with the platform through the API, and the platform does what is necessary to manage and scale itself to provide a given level of service.</a:t>
            </a:r>
            <a:br>
              <a:rPr lang="en-US" sz="2800" b="1" dirty="0">
                <a:solidFill>
                  <a:prstClr val="black"/>
                </a:solidFill>
                <a:latin typeface="Times New Roman" panose="02020603050405020304" pitchFamily="18" charset="0"/>
                <a:cs typeface="Times New Roman" panose="02020603050405020304" pitchFamily="18" charset="0"/>
              </a:rPr>
            </a:br>
            <a:r>
              <a:rPr lang="en-US" sz="2800" b="1" i="1" dirty="0">
                <a:solidFill>
                  <a:prstClr val="black"/>
                </a:solidFill>
                <a:latin typeface="Times New Roman" panose="02020603050405020304" pitchFamily="18" charset="0"/>
                <a:cs typeface="Times New Roman" panose="02020603050405020304" pitchFamily="18" charset="0"/>
              </a:rPr>
              <a:t>Virtual appliances can be classified as instances of </a:t>
            </a:r>
            <a:r>
              <a:rPr lang="en-US" sz="2800" b="1" i="1" dirty="0" err="1">
                <a:solidFill>
                  <a:prstClr val="black"/>
                </a:solidFill>
                <a:latin typeface="Times New Roman" panose="02020603050405020304" pitchFamily="18" charset="0"/>
                <a:cs typeface="Times New Roman" panose="02020603050405020304" pitchFamily="18" charset="0"/>
              </a:rPr>
              <a:t>PaaS</a:t>
            </a:r>
            <a:r>
              <a:rPr lang="en-US" sz="2800" b="1" i="1" dirty="0">
                <a:solidFill>
                  <a:prstClr val="black"/>
                </a:solidFill>
                <a:latin typeface="Times New Roman" panose="02020603050405020304" pitchFamily="18" charset="0"/>
                <a:cs typeface="Times New Roman" panose="02020603050405020304" pitchFamily="18" charset="0"/>
              </a:rPr>
              <a:t>.</a:t>
            </a:r>
          </a:p>
        </p:txBody>
      </p:sp>
      <p:sp>
        <p:nvSpPr>
          <p:cNvPr id="4" name="Content Placeholder 3"/>
          <p:cNvSpPr>
            <a:spLocks noGrp="1"/>
          </p:cNvSpPr>
          <p:nvPr>
            <p:ph sz="quarter" idx="10"/>
          </p:nvPr>
        </p:nvSpPr>
        <p:spPr>
          <a:xfrm>
            <a:off x="406400" y="152400"/>
            <a:ext cx="8432800" cy="1143000"/>
          </a:xfrm>
        </p:spPr>
        <p:txBody>
          <a:bodyPr>
            <a:normAutofit/>
          </a:bodyPr>
          <a:lstStyle/>
          <a:p>
            <a:r>
              <a:rPr lang="en-US" dirty="0" smtClean="0"/>
              <a:t>Platform as a Service</a:t>
            </a:r>
            <a:endParaRPr lang="en-US" dirty="0"/>
          </a:p>
        </p:txBody>
      </p:sp>
    </p:spTree>
    <p:extLst>
      <p:ext uri="{BB962C8B-B14F-4D97-AF65-F5344CB8AC3E}">
        <p14:creationId xmlns:p14="http://schemas.microsoft.com/office/powerpoint/2010/main" xmlns="" val="35885622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06399" y="1699139"/>
            <a:ext cx="11340123" cy="3970318"/>
          </a:xfrm>
          <a:prstGeom prst="rect">
            <a:avLst/>
          </a:prstGeom>
          <a:noFill/>
        </p:spPr>
        <p:txBody>
          <a:bodyPr wrap="square" rtlCol="0">
            <a:spAutoFit/>
          </a:bodyPr>
          <a:lstStyle/>
          <a:p>
            <a:pPr defTabSz="914012"/>
            <a:r>
              <a:rPr lang="en-US" sz="3600" b="1" dirty="0">
                <a:solidFill>
                  <a:prstClr val="black"/>
                </a:solidFill>
                <a:latin typeface="Times New Roman" panose="02020603050405020304" pitchFamily="18" charset="0"/>
                <a:cs typeface="Times New Roman" panose="02020603050405020304" pitchFamily="18" charset="0"/>
              </a:rPr>
              <a:t>Infrastructure as a service delivers basic storage and computing capabilities as standardized services over the network.</a:t>
            </a:r>
          </a:p>
          <a:p>
            <a:pPr defTabSz="914012"/>
            <a:r>
              <a:rPr lang="en-US" sz="3600" b="1" dirty="0">
                <a:solidFill>
                  <a:prstClr val="black"/>
                </a:solidFill>
                <a:latin typeface="Times New Roman" panose="02020603050405020304" pitchFamily="18" charset="0"/>
                <a:cs typeface="Times New Roman" panose="02020603050405020304" pitchFamily="18" charset="0"/>
              </a:rPr>
              <a:t>Servers, storage systems, switches, routers , and other systems are pooled and made available to handle workloads that range from application components to high-performance computing applications.</a:t>
            </a:r>
          </a:p>
        </p:txBody>
      </p:sp>
      <p:sp>
        <p:nvSpPr>
          <p:cNvPr id="4" name="Content Placeholder 3"/>
          <p:cNvSpPr>
            <a:spLocks noGrp="1"/>
          </p:cNvSpPr>
          <p:nvPr>
            <p:ph sz="quarter" idx="10"/>
          </p:nvPr>
        </p:nvSpPr>
        <p:spPr>
          <a:xfrm>
            <a:off x="406400" y="152400"/>
            <a:ext cx="8432800" cy="1143000"/>
          </a:xfrm>
        </p:spPr>
        <p:txBody>
          <a:bodyPr>
            <a:normAutofit/>
          </a:bodyPr>
          <a:lstStyle/>
          <a:p>
            <a:r>
              <a:rPr lang="en-US" dirty="0" smtClean="0"/>
              <a:t>Infrastructure as a Service</a:t>
            </a:r>
            <a:endParaRPr lang="en-US" dirty="0"/>
          </a:p>
        </p:txBody>
      </p:sp>
    </p:spTree>
    <p:extLst>
      <p:ext uri="{BB962C8B-B14F-4D97-AF65-F5344CB8AC3E}">
        <p14:creationId xmlns:p14="http://schemas.microsoft.com/office/powerpoint/2010/main" xmlns="" val="21312883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06400" y="152400"/>
            <a:ext cx="8432800" cy="1143000"/>
          </a:xfrm>
        </p:spPr>
        <p:txBody>
          <a:bodyPr>
            <a:normAutofit/>
          </a:bodyPr>
          <a:lstStyle/>
          <a:p>
            <a:r>
              <a:rPr lang="en-US" dirty="0" smtClean="0"/>
              <a:t>Service Models Summary</a:t>
            </a:r>
            <a:endParaRPr lang="en-US" dirty="0"/>
          </a:p>
        </p:txBody>
      </p:sp>
      <p:sp>
        <p:nvSpPr>
          <p:cNvPr id="2" name="Rectangle 1"/>
          <p:cNvSpPr/>
          <p:nvPr/>
        </p:nvSpPr>
        <p:spPr>
          <a:xfrm>
            <a:off x="406400" y="1407944"/>
            <a:ext cx="11466732" cy="5102935"/>
          </a:xfrm>
          <a:prstGeom prst="rect">
            <a:avLst/>
          </a:prstGeom>
        </p:spPr>
        <p:txBody>
          <a:bodyPr wrap="square">
            <a:spAutoFit/>
          </a:bodyPr>
          <a:lstStyle/>
          <a:p>
            <a:pPr>
              <a:lnSpc>
                <a:spcPct val="80000"/>
              </a:lnSpc>
            </a:pPr>
            <a:r>
              <a:rPr lang="en-US" altLang="ja-JP" sz="2000" dirty="0">
                <a:solidFill>
                  <a:prstClr val="black"/>
                </a:solidFill>
                <a:latin typeface="Times New Roman" panose="02020603050405020304" pitchFamily="18" charset="0"/>
                <a:cs typeface="Times New Roman" panose="02020603050405020304" pitchFamily="18" charset="0"/>
              </a:rPr>
              <a:t>Cloud Software as a Service (SaaS)</a:t>
            </a:r>
          </a:p>
          <a:p>
            <a:pPr lvl="1" algn="just">
              <a:lnSpc>
                <a:spcPct val="80000"/>
              </a:lnSpc>
            </a:pPr>
            <a:r>
              <a:rPr lang="en-US" altLang="en-US" sz="2000" dirty="0">
                <a:solidFill>
                  <a:prstClr val="black"/>
                </a:solidFill>
                <a:latin typeface="Times New Roman" panose="02020603050405020304" pitchFamily="18" charset="0"/>
                <a:cs typeface="Times New Roman" panose="02020603050405020304" pitchFamily="18" charset="0"/>
              </a:rPr>
              <a:t>The </a:t>
            </a:r>
            <a:r>
              <a:rPr lang="en-US" altLang="en-US" sz="2000" b="1" dirty="0">
                <a:solidFill>
                  <a:prstClr val="black"/>
                </a:solidFill>
                <a:latin typeface="Times New Roman" panose="02020603050405020304" pitchFamily="18" charset="0"/>
                <a:cs typeface="Times New Roman" panose="02020603050405020304" pitchFamily="18" charset="0"/>
              </a:rPr>
              <a:t>capability provided to the consumer is to use the provider’s applications</a:t>
            </a:r>
            <a:r>
              <a:rPr lang="en-US" altLang="en-US" sz="2000" dirty="0">
                <a:solidFill>
                  <a:prstClr val="black"/>
                </a:solidFill>
                <a:latin typeface="Times New Roman" panose="02020603050405020304" pitchFamily="18" charset="0"/>
                <a:cs typeface="Times New Roman" panose="02020603050405020304" pitchFamily="18" charset="0"/>
              </a:rPr>
              <a:t> running on a cloud infrastructure and accessible from various client devices through a thin client interface such as a Web browser (e.g., web-based email). The consumer does not manage or control the underlying cloud infrastructure, network, servers, operating systems, storage, or even individual application capabilities, with the possible exception of limited user-specific application configuration settings.</a:t>
            </a:r>
            <a:endParaRPr lang="en-US" altLang="en-US" sz="2000" i="1" dirty="0">
              <a:solidFill>
                <a:prstClr val="black"/>
              </a:solidFill>
              <a:latin typeface="Times New Roman" panose="02020603050405020304" pitchFamily="18" charset="0"/>
              <a:cs typeface="Times New Roman" panose="02020603050405020304" pitchFamily="18" charset="0"/>
            </a:endParaRPr>
          </a:p>
          <a:p>
            <a:pPr>
              <a:lnSpc>
                <a:spcPct val="80000"/>
              </a:lnSpc>
            </a:pPr>
            <a:endParaRPr lang="en-US" altLang="ja-JP" sz="2000" dirty="0">
              <a:solidFill>
                <a:prstClr val="black"/>
              </a:solidFill>
              <a:latin typeface="Times New Roman" panose="02020603050405020304" pitchFamily="18" charset="0"/>
              <a:cs typeface="Times New Roman" panose="02020603050405020304" pitchFamily="18" charset="0"/>
            </a:endParaRPr>
          </a:p>
          <a:p>
            <a:pPr>
              <a:lnSpc>
                <a:spcPct val="80000"/>
              </a:lnSpc>
            </a:pPr>
            <a:r>
              <a:rPr lang="en-US" altLang="ja-JP" sz="2000" dirty="0">
                <a:solidFill>
                  <a:prstClr val="black"/>
                </a:solidFill>
                <a:latin typeface="Times New Roman" panose="02020603050405020304" pitchFamily="18" charset="0"/>
                <a:cs typeface="Times New Roman" panose="02020603050405020304" pitchFamily="18" charset="0"/>
              </a:rPr>
              <a:t>Cloud Platform as a Service (</a:t>
            </a:r>
            <a:r>
              <a:rPr lang="en-US" altLang="ja-JP" sz="2000" dirty="0" err="1">
                <a:solidFill>
                  <a:prstClr val="black"/>
                </a:solidFill>
                <a:latin typeface="Times New Roman" panose="02020603050405020304" pitchFamily="18" charset="0"/>
                <a:cs typeface="Times New Roman" panose="02020603050405020304" pitchFamily="18" charset="0"/>
              </a:rPr>
              <a:t>PaaS</a:t>
            </a:r>
            <a:r>
              <a:rPr lang="en-US" altLang="ja-JP" sz="2000" dirty="0">
                <a:solidFill>
                  <a:prstClr val="black"/>
                </a:solidFill>
                <a:latin typeface="Times New Roman" panose="02020603050405020304" pitchFamily="18" charset="0"/>
                <a:cs typeface="Times New Roman" panose="02020603050405020304" pitchFamily="18" charset="0"/>
              </a:rPr>
              <a:t>)</a:t>
            </a:r>
          </a:p>
          <a:p>
            <a:pPr lvl="1" algn="just">
              <a:lnSpc>
                <a:spcPct val="80000"/>
              </a:lnSpc>
            </a:pPr>
            <a:r>
              <a:rPr lang="en-US" altLang="en-US" sz="2000" dirty="0">
                <a:solidFill>
                  <a:prstClr val="black"/>
                </a:solidFill>
                <a:latin typeface="Times New Roman" panose="02020603050405020304" pitchFamily="18" charset="0"/>
                <a:cs typeface="Times New Roman" panose="02020603050405020304" pitchFamily="18" charset="0"/>
              </a:rPr>
              <a:t>The </a:t>
            </a:r>
            <a:r>
              <a:rPr lang="en-US" altLang="en-US" sz="2000" b="1" dirty="0">
                <a:solidFill>
                  <a:prstClr val="black"/>
                </a:solidFill>
                <a:latin typeface="Times New Roman" panose="02020603050405020304" pitchFamily="18" charset="0"/>
                <a:cs typeface="Times New Roman" panose="02020603050405020304" pitchFamily="18" charset="0"/>
              </a:rPr>
              <a:t>capability provided to the consumer is to deploy onto the cloud infrastructure consumer-created applications using programming languages and tools supported by the provider</a:t>
            </a:r>
            <a:r>
              <a:rPr lang="en-US" altLang="en-US" sz="2000" dirty="0">
                <a:solidFill>
                  <a:prstClr val="black"/>
                </a:solidFill>
                <a:latin typeface="Times New Roman" panose="02020603050405020304" pitchFamily="18" charset="0"/>
                <a:cs typeface="Times New Roman" panose="02020603050405020304" pitchFamily="18" charset="0"/>
              </a:rPr>
              <a:t> (e.g., Java, Python, </a:t>
            </a:r>
            <a:r>
              <a:rPr lang="en-US" altLang="en-US" sz="2000" dirty="0" err="1">
                <a:solidFill>
                  <a:prstClr val="black"/>
                </a:solidFill>
                <a:latin typeface="Times New Roman" panose="02020603050405020304" pitchFamily="18" charset="0"/>
                <a:cs typeface="Times New Roman" panose="02020603050405020304" pitchFamily="18" charset="0"/>
              </a:rPr>
              <a:t>.Net</a:t>
            </a:r>
            <a:r>
              <a:rPr lang="en-US" altLang="en-US" sz="2000" dirty="0">
                <a:solidFill>
                  <a:prstClr val="black"/>
                </a:solidFill>
                <a:latin typeface="Times New Roman" panose="02020603050405020304" pitchFamily="18" charset="0"/>
                <a:cs typeface="Times New Roman" panose="02020603050405020304" pitchFamily="18" charset="0"/>
              </a:rPr>
              <a:t>). The consumer does not manage or control the underlying cloud infrastructure, network, servers, operating systems, or storage, but the consumer has control over the deployed applications and possibly application hosting environment configurations.</a:t>
            </a:r>
          </a:p>
          <a:p>
            <a:pPr lvl="1">
              <a:lnSpc>
                <a:spcPct val="80000"/>
              </a:lnSpc>
            </a:pPr>
            <a:endParaRPr lang="en-US" altLang="ja-JP" sz="2000" dirty="0">
              <a:solidFill>
                <a:prstClr val="black"/>
              </a:solidFill>
              <a:latin typeface="Times New Roman" panose="02020603050405020304" pitchFamily="18" charset="0"/>
              <a:cs typeface="Times New Roman" panose="02020603050405020304" pitchFamily="18" charset="0"/>
            </a:endParaRPr>
          </a:p>
          <a:p>
            <a:pPr>
              <a:lnSpc>
                <a:spcPct val="80000"/>
              </a:lnSpc>
            </a:pPr>
            <a:r>
              <a:rPr lang="en-US" altLang="ja-JP" sz="2000" dirty="0">
                <a:solidFill>
                  <a:prstClr val="black"/>
                </a:solidFill>
                <a:latin typeface="Times New Roman" panose="02020603050405020304" pitchFamily="18" charset="0"/>
                <a:cs typeface="Times New Roman" panose="02020603050405020304" pitchFamily="18" charset="0"/>
              </a:rPr>
              <a:t>Cloud Infrastructure as a Service (</a:t>
            </a:r>
            <a:r>
              <a:rPr lang="en-US" altLang="ja-JP" sz="2000" dirty="0" err="1">
                <a:solidFill>
                  <a:prstClr val="black"/>
                </a:solidFill>
                <a:latin typeface="Times New Roman" panose="02020603050405020304" pitchFamily="18" charset="0"/>
                <a:cs typeface="Times New Roman" panose="02020603050405020304" pitchFamily="18" charset="0"/>
              </a:rPr>
              <a:t>IaaS</a:t>
            </a:r>
            <a:r>
              <a:rPr lang="en-US" altLang="ja-JP" sz="2000" dirty="0">
                <a:solidFill>
                  <a:prstClr val="black"/>
                </a:solidFill>
                <a:latin typeface="Times New Roman" panose="02020603050405020304" pitchFamily="18" charset="0"/>
                <a:cs typeface="Times New Roman" panose="02020603050405020304" pitchFamily="18" charset="0"/>
              </a:rPr>
              <a:t>)</a:t>
            </a:r>
          </a:p>
          <a:p>
            <a:pPr lvl="1" algn="just">
              <a:lnSpc>
                <a:spcPct val="80000"/>
              </a:lnSpc>
            </a:pPr>
            <a:r>
              <a:rPr lang="en-US" altLang="en-US" sz="2000" dirty="0">
                <a:solidFill>
                  <a:prstClr val="black"/>
                </a:solidFill>
                <a:latin typeface="Times New Roman" panose="02020603050405020304" pitchFamily="18" charset="0"/>
                <a:cs typeface="Times New Roman" panose="02020603050405020304" pitchFamily="18" charset="0"/>
              </a:rPr>
              <a:t>The </a:t>
            </a:r>
            <a:r>
              <a:rPr lang="en-US" altLang="en-US" sz="2000" b="1" dirty="0">
                <a:solidFill>
                  <a:prstClr val="black"/>
                </a:solidFill>
                <a:latin typeface="Times New Roman" panose="02020603050405020304" pitchFamily="18" charset="0"/>
                <a:cs typeface="Times New Roman" panose="02020603050405020304" pitchFamily="18" charset="0"/>
              </a:rPr>
              <a:t>capability provided to the consumer is to rent processing, storage, networks, and other fundamental computing resources</a:t>
            </a:r>
            <a:r>
              <a:rPr lang="en-US" altLang="en-US" sz="2000" dirty="0">
                <a:solidFill>
                  <a:prstClr val="black"/>
                </a:solidFill>
                <a:latin typeface="Times New Roman" panose="02020603050405020304" pitchFamily="18" charset="0"/>
                <a:cs typeface="Times New Roman" panose="02020603050405020304" pitchFamily="18" charset="0"/>
              </a:rPr>
              <a:t> where the consumer is able to deploy and run arbitrary software, which can include operating systems and applications. The consumer does not manage or control the underlying cloud infrastructure but has control over operating systems, storage, deployed applications, and possibly select networking components (e.g., firewalls, load balancers).</a:t>
            </a:r>
          </a:p>
          <a:p>
            <a:pPr>
              <a:lnSpc>
                <a:spcPct val="80000"/>
              </a:lnSpc>
            </a:pPr>
            <a:r>
              <a:rPr lang="en-US" altLang="en-US" sz="700" dirty="0">
                <a:solidFill>
                  <a:prstClr val="black"/>
                </a:solidFill>
              </a:rPr>
              <a:t> . </a:t>
            </a:r>
          </a:p>
        </p:txBody>
      </p:sp>
    </p:spTree>
    <p:extLst>
      <p:ext uri="{BB962C8B-B14F-4D97-AF65-F5344CB8AC3E}">
        <p14:creationId xmlns:p14="http://schemas.microsoft.com/office/powerpoint/2010/main" xmlns="" val="306077397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919536" y="1628800"/>
            <a:ext cx="8280920" cy="584775"/>
          </a:xfrm>
          <a:prstGeom prst="rect">
            <a:avLst/>
          </a:prstGeom>
          <a:noFill/>
        </p:spPr>
        <p:txBody>
          <a:bodyPr wrap="square" rtlCol="0">
            <a:spAutoFit/>
          </a:bodyPr>
          <a:lstStyle/>
          <a:p>
            <a:pPr algn="ctr" defTabSz="914012"/>
            <a:r>
              <a:rPr lang="en-US" sz="3200" b="1" dirty="0">
                <a:solidFill>
                  <a:prstClr val="black"/>
                </a:solidFill>
              </a:rPr>
              <a:t>Key Technology is Virtualization</a:t>
            </a:r>
          </a:p>
        </p:txBody>
      </p:sp>
      <p:sp>
        <p:nvSpPr>
          <p:cNvPr id="4" name="Content Placeholder 3"/>
          <p:cNvSpPr>
            <a:spLocks noGrp="1"/>
          </p:cNvSpPr>
          <p:nvPr>
            <p:ph sz="quarter" idx="10"/>
          </p:nvPr>
        </p:nvSpPr>
        <p:spPr>
          <a:xfrm>
            <a:off x="406400" y="152400"/>
            <a:ext cx="8432800" cy="1143000"/>
          </a:xfrm>
        </p:spPr>
        <p:txBody>
          <a:bodyPr>
            <a:normAutofit/>
          </a:bodyPr>
          <a:lstStyle/>
          <a:p>
            <a:r>
              <a:rPr lang="en-US" dirty="0" smtClean="0"/>
              <a:t>Cloud Infrastructures</a:t>
            </a:r>
            <a:endParaRPr lang="en-US" dirty="0"/>
          </a:p>
        </p:txBody>
      </p:sp>
      <p:grpSp>
        <p:nvGrpSpPr>
          <p:cNvPr id="5" name="Group 22"/>
          <p:cNvGrpSpPr>
            <a:grpSpLocks/>
          </p:cNvGrpSpPr>
          <p:nvPr/>
        </p:nvGrpSpPr>
        <p:grpSpPr bwMode="auto">
          <a:xfrm>
            <a:off x="2425507" y="3050050"/>
            <a:ext cx="2895600" cy="2000250"/>
            <a:chOff x="2057400" y="2209800"/>
            <a:chExt cx="2895600" cy="2000310"/>
          </a:xfrm>
        </p:grpSpPr>
        <p:sp>
          <p:nvSpPr>
            <p:cNvPr id="6" name="Rounded Rectangle 5"/>
            <p:cNvSpPr>
              <a:spLocks noChangeArrowheads="1"/>
            </p:cNvSpPr>
            <p:nvPr/>
          </p:nvSpPr>
          <p:spPr bwMode="auto">
            <a:xfrm>
              <a:off x="2057400" y="3276600"/>
              <a:ext cx="2895600" cy="457200"/>
            </a:xfrm>
            <a:prstGeom prst="roundRect">
              <a:avLst>
                <a:gd name="adj" fmla="val 16667"/>
              </a:avLst>
            </a:prstGeom>
            <a:solidFill>
              <a:srgbClr val="FFCC99"/>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smtClean="0">
                  <a:solidFill>
                    <a:srgbClr val="000000"/>
                  </a:solidFill>
                </a:rPr>
                <a:t>Hardware</a:t>
              </a:r>
            </a:p>
          </p:txBody>
        </p:sp>
        <p:sp>
          <p:nvSpPr>
            <p:cNvPr id="7" name="Rounded Rectangle 6"/>
            <p:cNvSpPr>
              <a:spLocks noChangeArrowheads="1"/>
            </p:cNvSpPr>
            <p:nvPr/>
          </p:nvSpPr>
          <p:spPr bwMode="auto">
            <a:xfrm>
              <a:off x="2057400" y="2743200"/>
              <a:ext cx="2895600" cy="457200"/>
            </a:xfrm>
            <a:prstGeom prst="roundRect">
              <a:avLst>
                <a:gd name="adj" fmla="val 16667"/>
              </a:avLst>
            </a:prstGeom>
            <a:solidFill>
              <a:srgbClr val="CCFF99"/>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smtClean="0">
                  <a:solidFill>
                    <a:srgbClr val="000000"/>
                  </a:solidFill>
                </a:rPr>
                <a:t>Operating System</a:t>
              </a:r>
            </a:p>
          </p:txBody>
        </p:sp>
        <p:sp>
          <p:nvSpPr>
            <p:cNvPr id="8" name="Rounded Rectangle 7"/>
            <p:cNvSpPr>
              <a:spLocks noChangeArrowheads="1"/>
            </p:cNvSpPr>
            <p:nvPr/>
          </p:nvSpPr>
          <p:spPr bwMode="auto">
            <a:xfrm>
              <a:off x="2057400" y="2209800"/>
              <a:ext cx="914400" cy="457200"/>
            </a:xfrm>
            <a:prstGeom prst="roundRect">
              <a:avLst>
                <a:gd name="adj" fmla="val 16667"/>
              </a:avLst>
            </a:prstGeom>
            <a:solidFill>
              <a:srgbClr val="99CCCC"/>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smtClean="0">
                  <a:solidFill>
                    <a:srgbClr val="000000"/>
                  </a:solidFill>
                </a:rPr>
                <a:t>App</a:t>
              </a:r>
            </a:p>
          </p:txBody>
        </p:sp>
        <p:sp>
          <p:nvSpPr>
            <p:cNvPr id="9" name="Rounded Rectangle 9"/>
            <p:cNvSpPr>
              <a:spLocks noChangeArrowheads="1"/>
            </p:cNvSpPr>
            <p:nvPr/>
          </p:nvSpPr>
          <p:spPr bwMode="auto">
            <a:xfrm>
              <a:off x="3048000" y="2209800"/>
              <a:ext cx="914400" cy="457200"/>
            </a:xfrm>
            <a:prstGeom prst="roundRect">
              <a:avLst>
                <a:gd name="adj" fmla="val 16667"/>
              </a:avLst>
            </a:prstGeom>
            <a:solidFill>
              <a:srgbClr val="99CCCC"/>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smtClean="0">
                  <a:solidFill>
                    <a:srgbClr val="000000"/>
                  </a:solidFill>
                </a:rPr>
                <a:t>App</a:t>
              </a:r>
            </a:p>
          </p:txBody>
        </p:sp>
        <p:sp>
          <p:nvSpPr>
            <p:cNvPr id="11" name="Rounded Rectangle 11"/>
            <p:cNvSpPr>
              <a:spLocks noChangeArrowheads="1"/>
            </p:cNvSpPr>
            <p:nvPr/>
          </p:nvSpPr>
          <p:spPr bwMode="auto">
            <a:xfrm>
              <a:off x="4038600" y="2209800"/>
              <a:ext cx="914400" cy="457200"/>
            </a:xfrm>
            <a:prstGeom prst="roundRect">
              <a:avLst>
                <a:gd name="adj" fmla="val 16667"/>
              </a:avLst>
            </a:prstGeom>
            <a:solidFill>
              <a:srgbClr val="99CCCC"/>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smtClean="0">
                  <a:solidFill>
                    <a:srgbClr val="000000"/>
                  </a:solidFill>
                </a:rPr>
                <a:t>App</a:t>
              </a:r>
            </a:p>
          </p:txBody>
        </p:sp>
        <p:sp>
          <p:nvSpPr>
            <p:cNvPr id="12" name="TextBox 20"/>
            <p:cNvSpPr txBox="1">
              <a:spLocks noChangeArrowheads="1"/>
            </p:cNvSpPr>
            <p:nvPr/>
          </p:nvSpPr>
          <p:spPr bwMode="auto">
            <a:xfrm>
              <a:off x="2439584" y="3810000"/>
              <a:ext cx="223516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eaLnBrk="0" fontAlgn="base" hangingPunct="0">
                <a:spcBef>
                  <a:spcPct val="0"/>
                </a:spcBef>
                <a:spcAft>
                  <a:spcPct val="0"/>
                </a:spcAft>
                <a:defRPr/>
              </a:pPr>
              <a:r>
                <a:rPr lang="en-US" altLang="en-US" sz="2000" kern="0" smtClean="0">
                  <a:solidFill>
                    <a:srgbClr val="FFFFFF"/>
                  </a:solidFill>
                </a:rPr>
                <a:t>Traditional Stack</a:t>
              </a:r>
            </a:p>
          </p:txBody>
        </p:sp>
      </p:grpSp>
      <p:grpSp>
        <p:nvGrpSpPr>
          <p:cNvPr id="14" name="Group 23"/>
          <p:cNvGrpSpPr>
            <a:grpSpLocks/>
          </p:cNvGrpSpPr>
          <p:nvPr/>
        </p:nvGrpSpPr>
        <p:grpSpPr bwMode="auto">
          <a:xfrm>
            <a:off x="6464107" y="2516650"/>
            <a:ext cx="2895600" cy="2533650"/>
            <a:chOff x="5638800" y="1676400"/>
            <a:chExt cx="2895600" cy="2533710"/>
          </a:xfrm>
        </p:grpSpPr>
        <p:sp>
          <p:nvSpPr>
            <p:cNvPr id="15" name="Rounded Rectangle 12"/>
            <p:cNvSpPr>
              <a:spLocks noChangeArrowheads="1"/>
            </p:cNvSpPr>
            <p:nvPr/>
          </p:nvSpPr>
          <p:spPr bwMode="auto">
            <a:xfrm>
              <a:off x="5638800" y="3276600"/>
              <a:ext cx="2895600" cy="457200"/>
            </a:xfrm>
            <a:prstGeom prst="roundRect">
              <a:avLst>
                <a:gd name="adj" fmla="val 16667"/>
              </a:avLst>
            </a:prstGeom>
            <a:solidFill>
              <a:srgbClr val="FFCC99"/>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smtClean="0">
                  <a:solidFill>
                    <a:srgbClr val="000000"/>
                  </a:solidFill>
                </a:rPr>
                <a:t>Hardware</a:t>
              </a:r>
            </a:p>
          </p:txBody>
        </p:sp>
        <p:sp>
          <p:nvSpPr>
            <p:cNvPr id="16" name="Rounded Rectangle 13"/>
            <p:cNvSpPr>
              <a:spLocks noChangeArrowheads="1"/>
            </p:cNvSpPr>
            <p:nvPr/>
          </p:nvSpPr>
          <p:spPr bwMode="auto">
            <a:xfrm>
              <a:off x="5638800" y="2209800"/>
              <a:ext cx="914400" cy="457200"/>
            </a:xfrm>
            <a:prstGeom prst="roundRect">
              <a:avLst>
                <a:gd name="adj" fmla="val 16667"/>
              </a:avLst>
            </a:prstGeom>
            <a:solidFill>
              <a:srgbClr val="CCFF99"/>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smtClean="0">
                  <a:solidFill>
                    <a:srgbClr val="000000"/>
                  </a:solidFill>
                </a:rPr>
                <a:t>OS</a:t>
              </a:r>
            </a:p>
          </p:txBody>
        </p:sp>
        <p:sp>
          <p:nvSpPr>
            <p:cNvPr id="17" name="Rounded Rectangle 14"/>
            <p:cNvSpPr>
              <a:spLocks noChangeArrowheads="1"/>
            </p:cNvSpPr>
            <p:nvPr/>
          </p:nvSpPr>
          <p:spPr bwMode="auto">
            <a:xfrm>
              <a:off x="5638800" y="1676400"/>
              <a:ext cx="914400" cy="457200"/>
            </a:xfrm>
            <a:prstGeom prst="roundRect">
              <a:avLst>
                <a:gd name="adj" fmla="val 16667"/>
              </a:avLst>
            </a:prstGeom>
            <a:solidFill>
              <a:srgbClr val="99CCCC"/>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smtClean="0">
                  <a:solidFill>
                    <a:srgbClr val="000000"/>
                  </a:solidFill>
                </a:rPr>
                <a:t>App</a:t>
              </a:r>
            </a:p>
          </p:txBody>
        </p:sp>
        <p:sp>
          <p:nvSpPr>
            <p:cNvPr id="18" name="Rounded Rectangle 15"/>
            <p:cNvSpPr>
              <a:spLocks noChangeArrowheads="1"/>
            </p:cNvSpPr>
            <p:nvPr/>
          </p:nvSpPr>
          <p:spPr bwMode="auto">
            <a:xfrm>
              <a:off x="6629400" y="1676400"/>
              <a:ext cx="914400" cy="457200"/>
            </a:xfrm>
            <a:prstGeom prst="roundRect">
              <a:avLst>
                <a:gd name="adj" fmla="val 16667"/>
              </a:avLst>
            </a:prstGeom>
            <a:solidFill>
              <a:srgbClr val="99CCCC"/>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smtClean="0">
                  <a:solidFill>
                    <a:srgbClr val="000000"/>
                  </a:solidFill>
                </a:rPr>
                <a:t>App</a:t>
              </a:r>
            </a:p>
          </p:txBody>
        </p:sp>
        <p:sp>
          <p:nvSpPr>
            <p:cNvPr id="19" name="Rounded Rectangle 16"/>
            <p:cNvSpPr>
              <a:spLocks noChangeArrowheads="1"/>
            </p:cNvSpPr>
            <p:nvPr/>
          </p:nvSpPr>
          <p:spPr bwMode="auto">
            <a:xfrm>
              <a:off x="7620000" y="1676400"/>
              <a:ext cx="914400" cy="457200"/>
            </a:xfrm>
            <a:prstGeom prst="roundRect">
              <a:avLst>
                <a:gd name="adj" fmla="val 16667"/>
              </a:avLst>
            </a:prstGeom>
            <a:solidFill>
              <a:srgbClr val="99CCCC"/>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smtClean="0">
                  <a:solidFill>
                    <a:srgbClr val="000000"/>
                  </a:solidFill>
                </a:rPr>
                <a:t>App</a:t>
              </a:r>
            </a:p>
          </p:txBody>
        </p:sp>
        <p:sp>
          <p:nvSpPr>
            <p:cNvPr id="20" name="Rounded Rectangle 17"/>
            <p:cNvSpPr>
              <a:spLocks noChangeArrowheads="1"/>
            </p:cNvSpPr>
            <p:nvPr/>
          </p:nvSpPr>
          <p:spPr bwMode="auto">
            <a:xfrm>
              <a:off x="5638800" y="2743200"/>
              <a:ext cx="2895600" cy="457200"/>
            </a:xfrm>
            <a:prstGeom prst="roundRect">
              <a:avLst>
                <a:gd name="adj" fmla="val 16667"/>
              </a:avLst>
            </a:prstGeom>
            <a:solidFill>
              <a:srgbClr val="CC99FF"/>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smtClean="0">
                  <a:solidFill>
                    <a:srgbClr val="000000"/>
                  </a:solidFill>
                </a:rPr>
                <a:t>Hypervisor</a:t>
              </a:r>
            </a:p>
          </p:txBody>
        </p:sp>
        <p:sp>
          <p:nvSpPr>
            <p:cNvPr id="21" name="Rounded Rectangle 18"/>
            <p:cNvSpPr>
              <a:spLocks noChangeArrowheads="1"/>
            </p:cNvSpPr>
            <p:nvPr/>
          </p:nvSpPr>
          <p:spPr bwMode="auto">
            <a:xfrm>
              <a:off x="6629400" y="2209800"/>
              <a:ext cx="914400" cy="457200"/>
            </a:xfrm>
            <a:prstGeom prst="roundRect">
              <a:avLst>
                <a:gd name="adj" fmla="val 16667"/>
              </a:avLst>
            </a:prstGeom>
            <a:solidFill>
              <a:srgbClr val="CCFF99"/>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smtClean="0">
                  <a:solidFill>
                    <a:srgbClr val="000000"/>
                  </a:solidFill>
                </a:rPr>
                <a:t>OS</a:t>
              </a:r>
            </a:p>
          </p:txBody>
        </p:sp>
        <p:sp>
          <p:nvSpPr>
            <p:cNvPr id="22" name="Rounded Rectangle 19"/>
            <p:cNvSpPr>
              <a:spLocks noChangeArrowheads="1"/>
            </p:cNvSpPr>
            <p:nvPr/>
          </p:nvSpPr>
          <p:spPr bwMode="auto">
            <a:xfrm>
              <a:off x="7620000" y="2209800"/>
              <a:ext cx="914400" cy="457200"/>
            </a:xfrm>
            <a:prstGeom prst="roundRect">
              <a:avLst>
                <a:gd name="adj" fmla="val 16667"/>
              </a:avLst>
            </a:prstGeom>
            <a:solidFill>
              <a:srgbClr val="CCFF99"/>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smtClean="0">
                  <a:solidFill>
                    <a:srgbClr val="000000"/>
                  </a:solidFill>
                </a:rPr>
                <a:t>OS</a:t>
              </a:r>
            </a:p>
          </p:txBody>
        </p:sp>
        <p:sp>
          <p:nvSpPr>
            <p:cNvPr id="23" name="TextBox 21"/>
            <p:cNvSpPr txBox="1">
              <a:spLocks noChangeArrowheads="1"/>
            </p:cNvSpPr>
            <p:nvPr/>
          </p:nvSpPr>
          <p:spPr bwMode="auto">
            <a:xfrm>
              <a:off x="5999309" y="3810000"/>
              <a:ext cx="22302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eaLnBrk="0" fontAlgn="base" hangingPunct="0">
                <a:spcBef>
                  <a:spcPct val="0"/>
                </a:spcBef>
                <a:spcAft>
                  <a:spcPct val="0"/>
                </a:spcAft>
                <a:defRPr/>
              </a:pPr>
              <a:r>
                <a:rPr lang="en-US" altLang="en-US" sz="2000" kern="0" smtClean="0">
                  <a:solidFill>
                    <a:srgbClr val="FFFFFF"/>
                  </a:solidFill>
                </a:rPr>
                <a:t>Virtualized Stack</a:t>
              </a:r>
            </a:p>
          </p:txBody>
        </p:sp>
      </p:grpSp>
      <p:sp>
        <p:nvSpPr>
          <p:cNvPr id="2" name="Rectangle 1"/>
          <p:cNvSpPr/>
          <p:nvPr/>
        </p:nvSpPr>
        <p:spPr>
          <a:xfrm>
            <a:off x="1243822" y="5272280"/>
            <a:ext cx="9658639" cy="1200329"/>
          </a:xfrm>
          <a:prstGeom prst="rect">
            <a:avLst/>
          </a:prstGeom>
        </p:spPr>
        <p:txBody>
          <a:bodyPr wrap="square">
            <a:spAutoFit/>
          </a:bodyPr>
          <a:lstStyle/>
          <a:p>
            <a:pPr algn="just"/>
            <a:r>
              <a:rPr lang="en-IN" sz="2400" dirty="0">
                <a:solidFill>
                  <a:prstClr val="black"/>
                </a:solidFill>
                <a:latin typeface="Times New Roman" panose="02020603050405020304" pitchFamily="18" charset="0"/>
                <a:cs typeface="Times New Roman" panose="02020603050405020304" pitchFamily="18" charset="0"/>
              </a:rPr>
              <a:t>Virtualization plays an important role as an enabling technology for datacentre implementation by abstracting compute, network, and storage service platforms from the underlying physical hardware</a:t>
            </a:r>
          </a:p>
        </p:txBody>
      </p:sp>
    </p:spTree>
    <p:extLst>
      <p:ext uri="{BB962C8B-B14F-4D97-AF65-F5344CB8AC3E}">
        <p14:creationId xmlns:p14="http://schemas.microsoft.com/office/powerpoint/2010/main" xmlns="" val="3617506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06400" y="1685071"/>
            <a:ext cx="11297920" cy="4031873"/>
          </a:xfrm>
          <a:prstGeom prst="rect">
            <a:avLst/>
          </a:prstGeom>
          <a:noFill/>
        </p:spPr>
        <p:txBody>
          <a:bodyPr wrap="square" rtlCol="0">
            <a:spAutoFit/>
          </a:bodyPr>
          <a:lstStyle/>
          <a:p>
            <a:pPr marL="457200" indent="-457200" defTabSz="914012">
              <a:buFont typeface="Arial" panose="020B0604020202020204" pitchFamily="34" charset="0"/>
              <a:buChar char="•"/>
            </a:pPr>
            <a:r>
              <a:rPr lang="en-US" sz="3200" b="1" dirty="0">
                <a:solidFill>
                  <a:prstClr val="black"/>
                </a:solidFill>
                <a:latin typeface="Times New Roman" panose="02020603050405020304" pitchFamily="18" charset="0"/>
                <a:cs typeface="Times New Roman" panose="02020603050405020304" pitchFamily="18" charset="0"/>
              </a:rPr>
              <a:t>Provide on-demand provisioning of computational resources</a:t>
            </a:r>
          </a:p>
          <a:p>
            <a:pPr marL="457200" indent="-457200" defTabSz="914012">
              <a:buFont typeface="Arial" panose="020B0604020202020204" pitchFamily="34" charset="0"/>
              <a:buChar char="•"/>
            </a:pPr>
            <a:r>
              <a:rPr lang="en-US" sz="3200" b="1" dirty="0">
                <a:solidFill>
                  <a:prstClr val="black"/>
                </a:solidFill>
                <a:latin typeface="Times New Roman" panose="02020603050405020304" pitchFamily="18" charset="0"/>
                <a:cs typeface="Times New Roman" panose="02020603050405020304" pitchFamily="18" charset="0"/>
              </a:rPr>
              <a:t>Use virtualization technologies to lease these resources</a:t>
            </a:r>
          </a:p>
          <a:p>
            <a:pPr marL="457200" indent="-457200" defTabSz="914012">
              <a:buFont typeface="Arial" panose="020B0604020202020204" pitchFamily="34" charset="0"/>
              <a:buChar char="•"/>
            </a:pPr>
            <a:r>
              <a:rPr lang="en-US" sz="3200" b="1" dirty="0">
                <a:solidFill>
                  <a:prstClr val="black"/>
                </a:solidFill>
                <a:latin typeface="Times New Roman" panose="02020603050405020304" pitchFamily="18" charset="0"/>
                <a:cs typeface="Times New Roman" panose="02020603050405020304" pitchFamily="18" charset="0"/>
              </a:rPr>
              <a:t>Provide public and simple remote interfaces to manage those resources</a:t>
            </a:r>
          </a:p>
          <a:p>
            <a:pPr marL="457200" indent="-457200" defTabSz="914012">
              <a:buFont typeface="Arial" panose="020B0604020202020204" pitchFamily="34" charset="0"/>
              <a:buChar char="•"/>
            </a:pPr>
            <a:r>
              <a:rPr lang="en-US" sz="3200" b="1" dirty="0">
                <a:solidFill>
                  <a:prstClr val="black"/>
                </a:solidFill>
                <a:latin typeface="Times New Roman" panose="02020603050405020304" pitchFamily="18" charset="0"/>
                <a:cs typeface="Times New Roman" panose="02020603050405020304" pitchFamily="18" charset="0"/>
              </a:rPr>
              <a:t>Use a pay-as-you-go cost model, typically charging by the hour </a:t>
            </a:r>
          </a:p>
          <a:p>
            <a:pPr marL="457200" indent="-457200" defTabSz="914012">
              <a:buFont typeface="Arial" panose="020B0604020202020204" pitchFamily="34" charset="0"/>
              <a:buChar char="•"/>
            </a:pPr>
            <a:r>
              <a:rPr lang="en-US" sz="3200" b="1" dirty="0">
                <a:solidFill>
                  <a:prstClr val="black"/>
                </a:solidFill>
                <a:latin typeface="Times New Roman" panose="02020603050405020304" pitchFamily="18" charset="0"/>
                <a:cs typeface="Times New Roman" panose="02020603050405020304" pitchFamily="18" charset="0"/>
              </a:rPr>
              <a:t>Operate data centers large enough to provide a seemingly unlimited amount of resources to their clients</a:t>
            </a:r>
          </a:p>
        </p:txBody>
      </p:sp>
      <p:sp>
        <p:nvSpPr>
          <p:cNvPr id="4" name="Content Placeholder 3"/>
          <p:cNvSpPr>
            <a:spLocks noGrp="1"/>
          </p:cNvSpPr>
          <p:nvPr>
            <p:ph sz="quarter" idx="10"/>
          </p:nvPr>
        </p:nvSpPr>
        <p:spPr>
          <a:xfrm>
            <a:off x="406400" y="152400"/>
            <a:ext cx="8432800" cy="1143000"/>
          </a:xfrm>
        </p:spPr>
        <p:txBody>
          <a:bodyPr>
            <a:normAutofit/>
          </a:bodyPr>
          <a:lstStyle/>
          <a:p>
            <a:r>
              <a:rPr lang="en-US" dirty="0" smtClean="0"/>
              <a:t>Cloud Providers Characteristics</a:t>
            </a:r>
            <a:endParaRPr lang="en-US" dirty="0"/>
          </a:p>
        </p:txBody>
      </p:sp>
    </p:spTree>
    <p:extLst>
      <p:ext uri="{BB962C8B-B14F-4D97-AF65-F5344CB8AC3E}">
        <p14:creationId xmlns:p14="http://schemas.microsoft.com/office/powerpoint/2010/main" xmlns="" val="1714794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TotalTime>
  <Words>1000</Words>
  <Application>Microsoft Office PowerPoint</Application>
  <PresentationFormat>Custom</PresentationFormat>
  <Paragraphs>92</Paragraphs>
  <Slides>12</Slides>
  <Notes>3</Notes>
  <HiddenSlides>3</HiddenSlides>
  <MMClips>0</MMClips>
  <ScaleCrop>false</ScaleCrop>
  <HeadingPairs>
    <vt:vector size="4" baseType="variant">
      <vt:variant>
        <vt:lpstr>Theme</vt:lpstr>
      </vt:variant>
      <vt:variant>
        <vt:i4>3</vt:i4>
      </vt:variant>
      <vt:variant>
        <vt:lpstr>Slide Titles</vt:lpstr>
      </vt:variant>
      <vt:variant>
        <vt:i4>12</vt:i4>
      </vt:variant>
    </vt:vector>
  </HeadingPairs>
  <TitlesOfParts>
    <vt:vector size="15" baseType="lpstr">
      <vt:lpstr>Office Theme</vt:lpstr>
      <vt:lpstr>1_Office Theme</vt:lpstr>
      <vt:lpstr>Default</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Nayan</dc:creator>
  <cp:lastModifiedBy>BITS9</cp:lastModifiedBy>
  <cp:revision>11</cp:revision>
  <cp:lastPrinted>2016-01-04T05:30:43Z</cp:lastPrinted>
  <dcterms:created xsi:type="dcterms:W3CDTF">2015-12-29T04:14:10Z</dcterms:created>
  <dcterms:modified xsi:type="dcterms:W3CDTF">2016-01-11T09:48:24Z</dcterms:modified>
</cp:coreProperties>
</file>