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1"/>
  </p:notesMasterIdLst>
  <p:sldIdLst>
    <p:sldId id="256" r:id="rId3"/>
    <p:sldId id="257" r:id="rId4"/>
    <p:sldId id="289" r:id="rId5"/>
    <p:sldId id="258" r:id="rId6"/>
    <p:sldId id="260" r:id="rId7"/>
    <p:sldId id="259" r:id="rId8"/>
    <p:sldId id="261" r:id="rId9"/>
    <p:sldId id="262" r:id="rId1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 snapToGrid="0">
      <p:cViewPr>
        <p:scale>
          <a:sx n="91" d="100"/>
          <a:sy n="91" d="100"/>
        </p:scale>
        <p:origin x="-66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08:5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11159 12174 318 0,'3'8'25'0,"-2"-8"-14"15,1 1-10-15,-1 3-10 16,4 1 10-16,3 3-1 16,2 3-1-16,3 4 1 15,2 3 1-15,2 3-4 0,1 5-11 16,3 2 8-16,2 5-8 15,1 2 5-15,2 3 8 16,3 2 1-16,3 5 0 16,0 1 0-16,3 3 0 15,2 2 0-15,2 2 2 0,1 3 6 16,1-1 0-16,1 0 4 15,-1 0 2-15,2-1-2 16,-2-2-3-16,-1 0-3 16,-1-1-4-16,0-3 1 15,-3-3-3-15,-2-3 1 16,-2-3 0-16,-2-3-4 0,-2-4-13 15,-5-2-22-15,-6-7-34 16,-5-3-75-16</inkml:trace>
  <inkml:trace contextRef="#ctx0" brushRef="#br0" timeOffset="717.6013">11181 12288 290 0,'-8'25'5'0,"-2"2"-5"16,0 7-2-16,2 3 6 0,-1 1-4 16,2-1 0-16,1-2 0 15,0-5 0-15,3-8 0 16,0-5 1-16,1-6-1 15,1-5 1-15,0-6 2 16,1 0 36-16,0-10-4 0,0-7-39 16,0-7-4-16,0-6 5 15,0-6 6-15,2-3-2 16,0-2-2-16,-1 1 3 15,1 0 0-15,0 5 2 16,-1 5 1-16,0 5 2 0,1 7-1 16,0 6 0-16,1 3-1 15,2 6-7-15,3 3 0 16,2 0 1-16,7 8 1 15,5 5 0-15,6 3 0 16,8 2 1-16,8 1-10 0,6 0-2 16,5-2-47-16,2-6-113 15</inkml:trace>
  <inkml:trace contextRef="#ctx0" brushRef="#br0" timeOffset="1762.8031">19816 12256 406 0,'0'0'4'0,"3"0"1"16,1 0-8-16,4 7-8 16,4 6 9-16,6 4 0 0,6 4 3 15,4 6 3-15,7 6-7 16,6 4 6-16,4 3-3 15,3 6 1-15,5 3 0 16,2 6 0-16,4 2-1 16,1 3 0-16,2 1-1 0,4 1 2 15,-1 1-1-15,0-1 0 16,0 1 1-16,1-3 1 15,-1-1 2-15,1-2-2 16,-4-3 0-16,0-2 1 16,-4-5-3-16,-6-4 0 15,-5-3-8-15,-6-4-19 0,-11-8-39 16,-9-10-95-16</inkml:trace>
  <inkml:trace contextRef="#ctx0" brushRef="#br0" timeOffset="2496.0043">19769 12290 330 0,'3'0'6'15,"0"0"-1"-15,0 0-7 16,1 7 2-16,0 4-3 0,1 5 1 16,0 6 1-16,-2 3 1 15,2 2 1-15,-1 5-1 16,1-1 1-16,-2-1 0 15,2-5-1-15,-2-2 0 16,0-8 2-16,-1-6-2 0,-1-4 0 16,-1-5 16-16,0 0 44 15,0-12-28-15,0-4-29 16,-6-6-2-16,1-5 0 15,-2-6-1-15,-1-3 0 16,0-2-1-16,1 0 1 0,0 0-1 16,1 3 1-16,1 6 1 15,2 6-1-15,0 5 1 16,2 6 0-16,-1 4-2 15,2 3 2-15,6 1-5 16,14 1-6-16,8 1 10 0,13 2 1 16,13-1 1-16,7 1-11 15,2-8-80-15</inkml:trace>
  <inkml:trace contextRef="#ctx0" brushRef="#br0" timeOffset="9219.6162">4536 8182 150 0,'-14'-7'199'16,"-3"2"-197"-16,-3 2 1 15,2 3-2-15,-2 0 0 16,-1 1-1-16,0 8 1 15,0 3-1-15,-1 6 1 16,-3 1 0-16,-1 8-1 0,-2 3 0 16,-2 7-1-16,0 4-1 15,1 3-8-15,1 2-4 16,4 4 0-16,4 2 2 15,3 1 3-15,6 1 1 16,6 0 3-16,5 1-1 0,1 2 3 16,8 2 0-16,7 3-1 15,2 4 0-15,3 3 0 16,0 5 3-16,-1 2 1 15,-2 6 0-15,-5 0 1 16,-4 2 7-16,-7 2 0 16,-2 2 5-16,-7 1 0 0,-8-1 0 15,-3-1 0-15,-5-1 7 16,-2-5-3-16,-1-6-4 15,-3-5-7-15,-1-7-4 16,0-5-1-16,-2-6 2 0,0-6-2 16,1-6 0-16,2-4-11 15,3-7-9-15,2-8-3 16,4-6-4-16,5-5-7 15,5-6-17-15,4-4-16 16,5 0 37-16,1-4 6 0,10-4 19 16,7 2 1-16,4-1 20 15,3 4-1-15,4 3 3 16,1 4-4-16,0 16-8 15,-1 7-3-15,-1 10 0 16,-3 12 0-16,-2 10-2 16,-3 11 4-16,-2 7-1 0,-2 6 0 15,1 5 0-15,-1 4 10 16,-1 2-6-16,0 3 5 15,-1 2 1-15,-2-1-1 16,0 0 1-16,-1-4 0 16,0 1 3-16,-1-7-2 0,0-3-5 15,1-4-4-15,2-4 1 16,-1-3-4-16,2-5-4 15,0-7 3-15,1-7-3 16,1-4 0-16,0-7 1 16,2-6-2-16,1-4-1 15,3-6-13-15,3-3-18 0,3-9-20 16,3-6-72-16</inkml:trace>
  <inkml:trace contextRef="#ctx0" brushRef="#br0" timeOffset="11091.6195">10877 11467 257 0,'-11'-10'15'15,"2"3"2"-15,2 0-3 0,0 2-2 16,2 2-4-16,2 0-5 15,1 1-3-15,1 1 1 16,1-1-7-16,0 2-5 16,0-1-24-16,8 0 4 15,5 0 29-15,6 0 6 0,6-2-3 16,6 0 1-16,8-1 2 15,5-2 3-15,5 0 1 16,5-1-2-16,4-1 3 16,5 1-3-16,2-3-3 15,1 3 0-15,3-2-1 16,1-1-2-16,-2 0 0 0,-4 2 0 15,-4 0 1-15,-8 1-1 16,-5 1 0-16,-9 2 0 16,-7 2-1-16,-7 2 1 15,-6 0-13-15,-5 0-25 16,-5 0-65-16</inkml:trace>
  <inkml:trace contextRef="#ctx0" brushRef="#br0" timeOffset="12230.4215">10836 10338 159 0,'4'0'-3'16,"0"0"6"-16,2 0-1 15,2 0 0-15,3-2 0 16,3 1-4-16,5-2 2 16,4 1 3-16,6 0-3 0,4-1 2 15,5 0-2-15,3-3 1 16,4 1-1-16,3-2-2 15,0 0 1-15,0 0 2 16,2-1-5-16,0 1 12 16,-2-2 13-16,-3 1 0 15,-1 1-7-15,-5 0-5 0,-5 1-3 16,-6 0-3-16,-5 3-1 15,-4 0-1-15,-6 1-1 16,-5-3-20-16,-3-3-57 16</inkml:trace>
  <inkml:trace contextRef="#ctx0" brushRef="#br0" timeOffset="13213.2232">10790 9092 220 0,'-6'1'11'0,"2"-1"-2"0,0 0-4 16,4 0 14-16,0-4-7 16,0-4-17-16,8-4 8 15,5-4 1-15,3-5 1 16,6-4-3-16,5-4-2 15,5-6 2-15,8-2-2 0,5-5 1 16,4-7-1-16,4-2 1 16,4-6-1-16,2-1 1 15,3-3-1-15,1-2 1 16,3-1 0-16,1 0 2 15,-1 2-3-15,-1 2 2 0,-3 3-4 16,-5 6 4-16,-6 5-2 16,-5 8 0-16,-8 3 0 15,-7 8-5-15,-6 5-4 16,-9 3-16-16,-7 5-14 15,-9-1-42-15</inkml:trace>
  <inkml:trace contextRef="#ctx0" brushRef="#br0" timeOffset="18782.433">1336 9766 415 0,'-7'12'0'0,"4"3"-6"15,2 8 0-15,0 8 5 16,-1 9 2-16,-1 10-1 15,-3 12 0-15,-3 6-1 0,-4 7-10 16,-3 4-9-16,-2 3-2 16,-3 0 4-16,-3-4 3 15,0-9 4-15,0-8 9 16,2-11 0-16,1-14 2 15,3-13 0-15,4-11 14 16,4-11 9-16,4-1-3 0,4-11-14 16,2-9-21-16,1-7 16 15,9-2-6-15,6-3 1 16,1 2 3-16,2 4 1 15,4 6 0-15,1 9-1 16,3 7-2-16,1 4 1 0,3 3 1 16,5 11-1-16,1 2 2 15,2 0 1-15,1-2-1 16,2-6-2-16,0-5-1 15,1-3-4-15,2-16 1 16,1-10-3-16,-1-6-4 0,-5-8-19 16,-2-1-17-16,-7-4-12 15,-7-1 20-15,-6 2 23 16,-8 3 4-16,-4 7 27 15,-6 6 24-15,0 8 28 16,-5 8 3-16,-3 10-23 16,-2 2-16-16,1 8-21 0,0 10-8 15,-1 6 0-15,2 5 1 16,1-1 0-16,3 0-1 15,1-3 0-15,1-5 0 16,2-4 0-16,1-7 0 16,-1-4-2-16,3-3-4 0,3-2 0 15,0-2 11-15,2-9 2 16,0-1-4-16,1-2 3 15,-1 1 0-15,-1 5-4 16,2 0 2-16,-3 6 1 16,2 2-8-16,2 0 1 0,1 0 0 15,2 2 4-15,4-2-2 16,5-1 1-16,1-15-2 15,4-9-9-15,1-8-15 16,0-5-15-16,-1-2-24 16,-3-1-8-16,-3 4 30 15,-3 5 31-15,-5 8 14 0,-2 6 34 16,-2 9 22-16,-2 8-16 15,0 1-37-15,0 16 6 16,1 9 7-16,1 9 2 16,2 7-11-16,0 9-5 0,0 3-2 15,2 3-1-15,1 0-1 16,-2-2 2-16,0-3-1 15,-1-7 0-15,-3-4-2 16,-3-9-2-16,-3-10 0 16,-2-7 0-16,0-11 2 15,-4-3 10-15,-4-15 0 0,-2-11-11 16,-2-9-7-16,0-12-3 15,2-10 7-15,2-6 4 16,2-5 0-16,3 1 1 16,2 2 0-16,1 9 0 15,3 9 4-15,8 7-4 0,0 9-1 16,6 6-1-16,1 4-4 15,2 8-20-15,0 5-15 16,-2 6 1-16,-3 2 10 16,-4 7 13-16,-3 9-1 15,-5 8 15-15,-3 2 8 0,-2 4 34 16,-9 2 4-16,-4 1-14 15,-3 0-5-15,-4-4-9 16,-1-3-6-16,1-8-5 16,1-7-2-16,3-11-1 15,3-5-3-15,7-20-22 16,8-11-55-16,-1-15-23 0,14-9 71 15,7-8 22-15,4-7 5 16,2 1-3-16,1 4 3 16,-2 5 8-16,-3 8 28 15,-3 10 7-15,-2 7 21 16,-3 11-13-16,0 5-11 0,-3 10-11 15,-1 8-16-15,1 6-8 16,-2 5-9-16,3 15-3 16,-3 10 8-16,1 6 4 15,-2 9-1-15,-2 7 3 16,-2 3-2-16,0 0 4 0,-1-2-2 15,-2-8-3-15,1-4 1 16,-2-11 0-16,0-9-1 16,0-8 1-16,0-6 1 15,-3-6 1-15,-4-1 2 16,-5-1-18-16,-1-9-13 0,0-4-11 15,-1-4 1-15,2-3-2 16,3 0 30-16,3 0 12 16,5 1 13-16,1 2 1 15,3 1-3-15,10 2-9 16,4-1 3-16,2 1 1 15,5 1 2-15,4 3-6 16,-3 2-1-16,1 5-5 0,-1 4 1 16,-3 0-3-16,-3 7 0 15,-2 9-3-15,-4 2-1 16,0 3 4-16,-4-1 3 15,1 0-2-15,-2-3 3 0,0-4-1 16,0-6 1-16,-1-4-3 16,2-3 3-16,-1-1 0 15,0-10-1-15,-2-4-4 16,-2-5-1-16,-4 2 2 15,0-3 3-15,-8 2-2 0,-5 4-7 16,-4 2 2-16,-2 6 16 16,0 4 0-16,-2 3-1 15,4 0-5-15,2 8-4 16,3 1-2-16,4-1 3 15,4-3-11-15,4-3-19 16,4-2-31-16,9-9-29 0,5-10 16 16</inkml:trace>
  <inkml:trace contextRef="#ctx0" brushRef="#br0" timeOffset="19328.4339">2958 9438 276 0,'-2'1'6'0,"-1"-1"-3"15,2 0-2-15,-1 2 0 16,2 3-2-16,0 3 0 15,0 5-1-15,0 5 1 16,3 5 0-16,3 8-1 16,2 8 1-16,1 5 5 0,3 5 2 15,1 5-1-15,1 3 1 16,1-3 0-16,-2-5-2 15,-3-7-2-15,-2-10-1 16,-2-9 2-16,-4-8-3 0,-2-8 3 16,0-7 6-16,-6 0 39 15,-4-14-42-15,0-8-9 16,-3-10-12-16,2-8-13 15,0-7 3-15,1-8 7 16,3-2 7-16,3 1 0 16,0 5 13-16,3 5 2 0,0 9 11 15,1 8 9-15,5 7-6 16,7 8-19-16,5 5 1 15,3 5-1-15,2 4 0 16,2 0-1-16,-3 7-2 16,-4 8-6-16,-5 2-1 0,-8 6-1 15,-3 3 9-15,-9 3 6 16,-9 4 16-16,-6 5-1 15,-1 4-8-15,-1 1-8 16,1-2-8-16,0-7-63 16</inkml:trace>
  <inkml:trace contextRef="#ctx0" brushRef="#br0" timeOffset="20950.8368">1353 11159 425 0,'-1'16'-3'0,"1"5"-12"16,0 8 0-16,8 9 13 16,6 9 1-16,2 3 1 15,0 3-1-15,1 3-7 16,-1 0-6-16,-2-2-8 15,-3-6-7-15,-5-6 7 0,-3-7 2 16,-2-10-7-16,-1-8 2 16,-4-11 10-16,-6-6 15 15,-4-2-2-15,-3-14-27 16,-4-7-5-16,-3-6 19 15,-2-6 14-15,1-5 3 0,0-2 9 16,3-4-4-16,3 3 7 16,3 1 25-16,4 5 1 15,3 3-4-15,6 6-12 16,2 3-7-16,6 0-11 15,10 3-7-15,10-1 1 16,5 1 0-16,7 4-1 0,6 2-2 16,1 7-8-16,2 9-2 15,-2 1 9-15,-2 20 1 16,-6 12 2-16,-5 12-4 15,-8 6 0-15,-8 8-2 16,-10 4 2-16,-5 1 7 0,-8-1 4 16,-12 1 1-16,-5-6 6 15,-4-4-1-15,-1-8-3 16,0-7-4-16,3-10-3 15,3-9-1-15,5-8 4 16,4-9-2-16,5-3 0 16,4-7-12-16,6-11-14 0,0-5-4 15,9-6 9-15,7-4 11 16,5-1 8-16,5 0 0 15,2 3 6-15,3 3 3 16,5 3 0-16,0 5-1 0,2 3-4 16,0 2-1-16,-2 2-4 15,-2-1 4-15,-4-2-4 16,-3-2 1-16,-4-3 2 15,-2-1-1-15,-4-2 0 16,-6 0 0-16,-4 0 0 0,-4 2-1 16,-3 2-4-16,-2 4 0 15,-9 4-8-15,-1 7 2 16,-3 5 13-16,-1 4 3 15,-1 16-2-15,0 6-4 16,3 6 0-16,4 2 0 16,3 0-1-16,7-2 1 0,0-6-2 15,8-6-1-15,5-8-1 16,4-11-2-16,0-1 7 15,3-16 3-15,2-11 1 16,-2-6-2-16,4-7-2 16,-2-2 2-16,-2-1-2 0,-4 2-1 15,-3 5 1-15,-4 7-2 16,-4 8 4-16,-2 6 10 15,0 9 6-15,2 5-13 16,-1 1-13-16,4 3-3 16,4 10 0-16,1 3-3 0,2 4-3 15,0 2-3-15,0 3 3 16,-3 0 6-16,-4-2-5 15,-1 1 6-15,-5-2 5 16,-2-3 0-16,-1-2 2 16,-8-1 8-16,-1-4 1 15,-2-3-3-15,1-6 0 0,0-3-2 16,3 0-2-16,3-14-7 15,4-9-24-15,0-10-53 16,3-7-22-16</inkml:trace>
  <inkml:trace contextRef="#ctx0" brushRef="#br0" timeOffset="21356.4375">2171 10888 226 0,'-1'-25'31'0,"1"8"38"16,0 8-32-16,0 7-18 15,2 2-19-15,3 5-6 0,2 12 4 16,3 7 0-16,1 8 1 15,0 6 0-15,2 3 2 16,3 3-1-16,-1-2 0 16,0-3 1-16,0-5 0 15,-2-6-1-15,-2-6-2 16,-2-6-3-16,-3-8 3 0,-2-7 1 15,1-2 1-15,-1-9 5 16,-2-9-4-16,0-3-17 16,0-4-7-16,0 0 5 15,-3 3 3-15,1 4 9 16,-3 7 7-16,-4 6 11 0,1 6 12 15,-1 0-18-15,0 14-5 16,1 5 2-16,2 4-2 16,5 2 0-16,-1-1-1 15,2-4 1-15,8-6-1 16,4-7-1-16,3-7-6 0,5-11 2 15,4-16-4-15,5-13-11 16,0-7-25-16,0-10-66 16,0-2-31-16</inkml:trace>
  <inkml:trace contextRef="#ctx0" brushRef="#br0" timeOffset="22167.6388">2601 10697 109 0,'2'-30'56'0,"-3"11"29"0,1 10-30 16,-1 9-27-16,-2 3-27 16,-1 16-1-16,4 6 4 15,0 8 1-15,0 8-3 16,0 3 1-16,7 3-1 15,4 1-1-15,-1-3 2 0,3-2-3 16,0-5 1-16,0-8 0 16,0-2 0-16,-3-8 0 15,-3-5-1-15,-3-5-8 16,-4-2-6-16,-4-5-2 15,-9-2 11-15,-5-1-46 0,-3 0-58 16,-5-7 64-16,1-3 38 16,-2-1 8-16,3-2 9 15,2 2 20-15,5 1 28 16,7 1 8-16,3 2-24 15,7-2-14-15,0-2-21 16,16-5-12-16,9-2 0 0,5-3 6 16,7-3-7-16,3 1-4 15,1 2 1-15,-2 6 8 16,-5 6 2-16,-2 7-3 15,-6 2 2-15,-5 7-3 16,-4 10 4-16,-5 0 4 0,-3 3 1 16,-2-2 4-16,0-2-5 15,-4-1 1-15,0-7-5 16,1-2 2-16,-3-5-1 15,0-1-2-15,1-5 3 16,-2-10-15-16,0-3-15 0,0-5 5 16,-2-2 12-16,-5 1 5 15,-2 5 0-15,-3 1 0 16,1 5 22-16,-1 5 18 15,-1 7-13-15,3 1-12 16,0 0-8-16,4 7-2 16,4 2-1-16,2 0-1 0,5-6-28 15,10-3-11-15,5 0 16 16,5-10-14-16,2-7-6 15,2-3 22-15,-1 1 20 16,-2 1 4-16,-1 4 9 0,0 3 20 16,-2 7 6-16,-1 4-10 15,2 0-11-15,-2 10-8 16,-1 9-4-16,1 8-1 15,-4 10-3-15,1 7 3 16,-3 8 9-16,0 6-1 16,-2 4 4-16,-3 5-1 0,-2 2-8 15,0-5-3-15,-4-4 0 16,-5-6 1-16,1-8-5 15,0-12-14-15,-6-13 1 16,-5-14 1-16,0-7 9 16,-1-12 4-16,-1-19-30 0,0-14-65 15,-1-12 30-15,1-7-14 16</inkml:trace>
  <inkml:trace contextRef="#ctx0" brushRef="#br0" timeOffset="22354.8392">3155 10988 33 0,'-3'-61'111'0,"2"6"-19"16,1 12-31-16,4 9-34 0,8 8-23 15,2 7-2-15,6 6-2 16,1 4-18-16,1 6-6 15,-1 3-4-15,-2 5 15 16,-5 12 8-16,-5 4-3 16,-6 9-2-16,-3 2 8 0,-9 5 24 15,-8 1 5-15,-7 0 4 16,-1-2-3-16,0-7-16 15,2-3-9-15,3-7-2 16,6-10-8-16,4-9-77 16</inkml:trace>
  <inkml:trace contextRef="#ctx0" brushRef="#br0" timeOffset="27832.449">20168 7311 153 0,'-2'-16'217'0,"2"-2"-215"16,1 2-9-16,10 1 5 15,7 4 4-15,4-1-1 0,7-1-2 16,8 2-6-16,6-2-9 15,2 2-7-15,8-1-3 16,2 2-8-16,2 0-9 16,-2-1-3-16,0 2 24 15,-3-1 14-15,-4 3 9 0,-6 2 2 16,-7 1 18-16,-5 3 14 15,-6 1-7-15,-2 1 3 16,-3 11-6-16,-1 5-8 16,-1 5-7-16,1 6-5 15,-2 3-3-15,-2 8-2 0,-2 7 1 16,-3 7-1-16,-1 8-1 15,-2 8 0-15,-1 6 1 16,0 10 0-16,1 7-2 16,-1 3-3-16,0 8-3 15,-1 3 5-15,-1 5 1 16,-2 4 2-16,-1 3 0 0,1 2 0 15,-1 4 3-15,-4 2 13 16,-2 5-5-16,0 1 1 16,1 3-2-16,2 1-1 15,3 4-7-15,0-3 1 16,3 2-2-16,6 2 1 0,2-6 1 15,2 0-2-15,-2-2 0 16,0-3 1-16,-2 0-2 16,-2-7 0-16,-2-2 0 15,-2-7 0-15,-1-7 1 16,-2-4-1-16,1-12 0 0,-1-7 1 15,-4-5-1-15,-2-7 1 16,-1-7-1-16,0-6 0 16,0-7 0-16,-2-6 0 15,0-6 1-15,-4-7-2 16,-1-6-1-16,-5-4-2 15,-4-4-3-15,-4-3-6 0,-3-3 2 16,-5-2-1-16,-3-2 4 16,-5-3 3-16,-3-1 4 15,-4 0 1-15,-6-2 4 16,-4 1 10-16,-2 2 5 15,-5 0 0-15,-2 5-10 0,-1 1-6 16,4 5-2-16,4-4-22 16,7-3-41-16,9-10-167 15</inkml:trace>
  <inkml:trace contextRef="#ctx0" brushRef="#br0" timeOffset="29704.4523">19435 11470 332 0,'14'0'3'16,"1"-2"-4"-16,7-2 0 15,5 1 1-15,6 2 0 0,6-2 2 16,6 1-1-16,8 0-1 15,4-1 2-15,9 0-2 16,4 0 1-16,5 1-2 16,4-2 2-16,5 1-4 15,4 0 0-15,4 0 2 0,5-1 1 16,4 1 0-16,6-1 0 15,7 2 1-15,6-1-2 16,5 0 5-16,2 0 2 16,3 2 0-16,2-3-1 15,-2 2-1-15,-1 0 2 16,-2 1-3-16,-3-2 2 0,0 0-2 15,-6 0-1-15,-3 0-2 16,-6-1 1-16,-5 1-1 16,-8 0 0-16,-9 0 0 15,-9-1 0-15,-10 1 0 16,-12 0-1-16,-11 3-6 0,-11 0-7 15,-10-1-7-15,-8 1-4 16,-5 0-12-16,-6 1-16 16,-5 2-17-16,-1-1-12 15</inkml:trace>
  <inkml:trace contextRef="#ctx0" brushRef="#br0" timeOffset="30406.4535">19809 11319 71 0,'-6'-14'106'0,"3"-3"-93"16,2 0-12-16,1 0 3 15,0-1-3-15,3 0 1 16,4 4 1-16,0-3 0 15,1 3-2-15,-1 1 0 16,0 3 2-16,-2 3 10 0,-3 3 12 16,-1 4-2-16,-1 0-18 15,0 7-13-15,-6 8 2 16,-4 6 9-16,-4 4 3 15,-3 3-3-15,-3 4-2 16,-2-1 0-16,-3 1 1 0,-1-1-1 16,-1-2 2-16,2-1 3 15,1-2 5-15,4-3-3 16,3-2 2-16,5-5-5 15,3-2 0-15,4-5-1 16,3-3-4-16,2 0 0 0,1-3-6 16,9 0 13-16,4 0-3 15,6 0 2-15,5 3-2 16,6 3-3-16,4 4 0 15,6 8-1-15,3 5 0 16,4 5-1-16,3 4-11 0,2-2-48 16,1-5-124-16</inkml:trace>
  <inkml:trace contextRef="#ctx0" brushRef="#br0" timeOffset="32389.6571">19768 9748 242 0,'3'-12'-1'16,"1"-1"11"-16,-1 0-6 15,-1 2 11-15,0 3 1 16,0 0-5-16,-2 4-4 16,1 0-4-16,0 3 0 15,0 1-3-15,1 0-6 0,-1 0 3 16,0 7-5-16,0 3-1 15,-1 2 2-15,0 3 5 16,0 5 0-16,-5 3 1 16,0 4 0-16,2 4 1 15,2 3 3-15,1 2 2 0,0 2-3 16,7-1 0-16,4 2-2 15,0-4 1-15,2-4 0 16,1-3-1-16,3-6 0 16,-2-5-1-16,4-4 0 15,2-6 1-15,0-4-5 0,-1-3-3 16,0-1-5-16,-3-10-9 15,-5-4 4-15,-4-1 10 16,-5-1 7-16,-3 0 1 16,-2 1 16-16,-7 3 22 15,-2 3-3-15,-2 3-2 16,1 5-8-16,-1 2-17 0,0 2-8 15,0 12 0-15,0 5 0 16,1 3 0-16,3 7-4 16,0 1-1-16,2 4-2 15,2 2-2-15,1 2-3 0,0 1 1 16,0 1 1-16,1 3 5 15,1 1 2-15,-1-1-2 16,-1-3 2-16,0 0 1 16,-2-7 0-16,-2-2 2 15,0-5-1-15,-3-4 0 16,-2-4 1-16,-3-3 5 0,-2-5 5 15,-3-3 1-15,0-2-2 16,1-4-1-16,2-1-4 16,4 0-2-16,6 0-1 15,7-5-4-15,1-5-48 16,10-3-157-16</inkml:trace>
  <inkml:trace contextRef="#ctx0" brushRef="#br0" timeOffset="33310.0587">20085 10242 281 0,'-3'0'7'15,"1"0"-5"-15,2 0-4 16,0 1-10-16,1 0 0 0,7 2 12 16,5-3 1-16,4 1-2 15,4-1 7-15,5 0-5 16,6-1-2-16,2 1-5 15,5 0-2-15,5 0 6 16,3 0 4-16,5 0-2 0,5-3 5 16,5 2 3-16,6-1-1 15,4 1-2-15,7-1-1 16,5 1-2-16,6-1 0 15,3-1-2-15,3 1 0 16,2-2 2-16,2 2-2 0,0-2 0 16,0 2 1-1,-1-1-1-15,-2-1 0 0,-1 3 0 16,-3-3 0-16,-6 1 0 16,-4 0 1-16,-7 0-1 15,-5 0 2-15,-8-2-2 16,-8 3 0-16,-7-2 4 0,-8 2 7 15,-8-1 2-15,-7 0 5 16,-7 1 0-16,-6 1-3 16,-5 1-4-16,-4 0-5 15,-2 0-5-15,-1 0-2 16,0 0-8-16,-4 6-14 0,-2-2-13 15,0-3-64-15</inkml:trace>
  <inkml:trace contextRef="#ctx0" brushRef="#br0" timeOffset="36757.6648">19509 9766 104 0,'7'0'16'0,"0"0"-14"16,0-2-2-16,-2-1 2 16,0-1 3-16,-1-1-1 15,-1 1 0-15,-1-1 1 0,-1 0 3 16,0 0 7-16,0 1 1 15,0 0-5-15,2 0 8 16,0 0-2-16,2 1-13 16,1-1 7-16,2 0-6 15,4 2 5-15,1-2 0 0,6 4-3 16,3 0-3-16,4 0-2 15,3 0-2-15,-1 3-11 16,-2-3-124-16</inkml:trace>
  <inkml:trace contextRef="#ctx0" brushRef="#br0" timeOffset="38863.6685">11000 11318 125 0,'-1'4'15'0,"-1"0"-10"16,1-3-1-16,1 1 3 0,0-1 13 15,0-1 0-15,0 0 7 16,0 2-10-16,0-1-11 15,3 2-17-15,4-2 8 16,1-1-44-16,-1 0-39 16</inkml:trace>
  <inkml:trace contextRef="#ctx0" brushRef="#br0" timeOffset="39815.2702">11606 10133 215 0,'-4'0'9'15,"-1"-1"-2"-15,1-4 0 0,2 3 3 16,1-1-3-16,0 2-4 16,0 0-1-16,0 1-2 15,1 0-2-15,0 0-3 16,0 0-3-16,0 0 10 15,0 1-3-15,0 3 2 16,3 3 0-16,-1 1-3 0,0 2 3 16,2 3-2-16,1-1 4 15,-1 1 1-15,2-1-3 16,1-4-1-16,1-2-1 15,-1-4 25-15,3-2 6 0,-1-2 1 16,0-11 1-16,2-5-4 16,1-5-6-16,3-5-5 15,4-2-5-15,3-4-5 16,5-2-6-16,6-1 0 15,5 0-2-15,5 0 2 16,3 5-3-16,1 0-28 0,-5 4-40 16,-5-1-146-16</inkml:trace>
  <inkml:trace contextRef="#ctx0" brushRef="#br0" timeOffset="40454.8713">11913 11308 378 0,'4'3'13'16,"0"-1"-23"-16,1 3-5 16,3 3 14-16,1 3 0 0,0 1 1 15,2 1-1-15,0 1 2 16,0 0-1-16,1-5-4 15,-4-2-8-15,2-5 5 16,-1-2 4-16,2-1 0 16,0-13 6-16,3-7 12 0,3-8 3 15,3-6-2-15,6-6-5 16,3-1-4-16,4-2-5 15,3 2-1-15,2 4-1 16,3 4-1-16,-1 3-17 16,-1 0-36-16,-5 1-114 15</inkml:trace>
  <inkml:trace contextRef="#ctx0" brushRef="#br0" timeOffset="41078.8724">11144 10872 327 0,'0'2'4'0,"0"-2"-15"15,2 0-11-15,7 0 15 16,5 0 11-16,0 0-2 16,7-8 0-16,4-2 0 15,5-4-3-15,5-1 1 16,6-3 5-16,5-2-4 0,8-2-3 15,4-3 3-15,8-2-2 16,4-3 2-16,6-1 4 16,6-5 4-16,5-3 2 15,5-2 3-15,3-2 1 16,3-2-3-16,-1 2-5 0,0 3-4 15,-3 1-2-15,-5 2 1 16,-5 4-2-16,-9 1-3 16,-9 5-10-16,-13 2-25 15,-12 5-31-15,-13 2-86 16</inkml:trace>
  <inkml:trace contextRef="#ctx0" brushRef="#br0" timeOffset="41640.4733">11395 10618 357 0,'4'-4'14'0,"-2"-1"-10"16,1 5-6-16,-1 0 1 15,-1 3-5-15,-1 11-1 16,-3 6-1-16,-9 2-4 15,-5 7-1-15,-4 1-1 16,-5 2 4-16,-3 0 6 0,-1-4 4 16,-1-4-1-16,3-2 1 15,1-5 14-15,5-5 8 16,4-2 2-16,6-5-2 15,5-2 2-15,6-2-6 16,1 3-14-16,14-4-8 0,12 1 5 16,13 3 1-16,14 2 3 15,16 2-3-15,15 3-2 16,8-1-11-16,4-6-89 15</inkml:trace>
  <inkml:trace contextRef="#ctx0" brushRef="#br0" timeOffset="45337.6798">11140 9860 146 0,'-4'0'8'0,"0"1"-3"16,1-1 12-16,2 0 23 15,0-1-19-15,0-3-5 16,1 1-10-16,0-1-12 16,0-2-1-16,5-1 19 15,3-4-12-15,3-3 1 16,2-5 1-16,6-2-2 0,3-6 3 15,3-4 6-15,5-6 4 16,4-2 5-16,4-2-1 16,4-7-2-16,2-4-2 15,4-2-3-15,1-2 0 16,2-5-3-16,1 1-1 0,2 3 2 15,-1 0-7-15,2 2 0 16,-1 3-1-16,-3 2 0 16,-2 7 0-16,-4 5-1 15,-5 5-5-15,-5 7-3 16,-6 8-6-16,-7 4-6 0,-5 7-14 15,-10 5-32-15,-6 2-80 16</inkml:trace>
  <inkml:trace contextRef="#ctx0" brushRef="#br0" timeOffset="45992.881">11149 9588 42 0,'-2'0'226'15,"0"0"-217"-15,-1-2-3 16,3-1 3-16,0 1 1 0,0 0-3 16,0 1-2-16,0 1-8 15,0 0-3-15,1 0 12 16,2 0-4-16,1 5-3 15,-1 6 0-15,-1 2 0 16,-2 5-3-16,0 3 1 0,-1 4 4 16,-7 3 0-16,-3 2-2 15,-3 2 1-15,0 1 1 16,0-2 1-16,-1 0-4 15,2-5 4-15,0-2-2 16,6-5 2-16,0-4-1 0,2-2-1 16,3-6 0-16,0-3 1 15,2-1 0-15,0-3 0 16,1 0 2-16,10 0-7 15,6-5 16-15,6-4-1 16,7-1-4-16,7-2-2 0,6-1-4 16,4-2-1-16,0-4-31 15,-3-6-162-15</inkml:trace>
  <inkml:trace contextRef="#ctx0" brushRef="#br0" timeOffset="48551.2855">12763 9298 154 0,'9'0'1'16,"2"-4"6"-16,2 0 7 15,2 2 19-15,4-2-11 16,4 1-9-16,2-2-4 0,5 0-6 16,2 2-1-16,5-1-1 15,1-2-1-15,2 0 1 16,2 1 0-16,-1-1-2 15,-2 0 1-15,-2-1 0 16,-3 2-3-16,-5 0-9 0,-4 0-11 16,-5-1-42-16,-4 2-15 15</inkml:trace>
  <inkml:trace contextRef="#ctx0" brushRef="#br0" timeOffset="48832.086">13243 9139 256 0,'-11'-6'26'0,"3"-1"7"15,0 2-7-15,4 2-6 16,2 1-9-16,1 2-8 0,1 0-9 16,5 0-19-16,6 7 20 15,4 2 0-15,4 2-8 16,4 0-5-16,1 2-2 15,-1 0 6-15,-1 3-6 16,-4 1 9-16,-4 1 5 0,-7 2 8 16,-4 5-4-16,-3 3-2 15,-9 4-3-15,-6 5 17 16,-3 3-5-16,-2 0-1 15,0-2-23-15,1-3-91 16</inkml:trace>
  <inkml:trace contextRef="#ctx0" brushRef="#br0" timeOffset="49627.6873">15465 9513 83 0,'-6'1'240'16,"0"3"-233"-16,0 1-10 15,0 4 0-15,1 7 2 16,-3 4-1-16,0 6 0 0,-4 6-6 15,-3 6-1-15,-2 5 4 16,-5 4 0-16,-3 1 3 16,-4 2 0-16,-1-2-2 15,1-5 2-15,1-5 1 16,4-9 1-16,5-5 1 0,5-7-2 15,3-7-2-15,4-10-66 16,3-1-67-16</inkml:trace>
  <inkml:trace contextRef="#ctx0" brushRef="#br0" timeOffset="49986.488">15162 9654 354 0,'-4'0'11'16,"2"0"-11"-16,2 0-6 16,7 0-12-16,8 0 16 15,5 0 3-15,7-4 5 16,6-3-5-16,4-4-14 15,1 0-10-15,0-3-10 0,-2 1-4 16,-2 0 9-16,-3 0 25 16,-3 1-2-16,-7 2 10 15,-2 3 4-15,-7 2 0 16,-4 3 6-16,-5 2-8 15,-3 5-11-15,-3 8 12 0,-7 8 17 16,-3 7-9-16,-4 7-9 16,-1 7-3-16,1 9-1 15,0 1-5-15,2-2-34 16,0-5-96-16</inkml:trace>
  <inkml:trace contextRef="#ctx0" brushRef="#br0" timeOffset="50891.2895">17751 9610 310 0,'-11'13'1'15,"-2"7"-2"-15,-1 8-2 16,-3 8 3-16,-4 6 2 16,0 5-2-16,-3 0 0 0,-2 3 1 15,1-6-1-15,3-4-5 16,-1-6 2-16,5-10 1 15,1-7-7-15,7-8 5 16,1-9 5-16,4 0 0 16,3-12 0-16,2-8-13 15,1-6-31-15,7-5-5 0,5-6 6 16,2-5 19-16,2-4 6 15,0 0 12-15,-1 1 4 16,-1 3 27-16,-2 5 21 16,-2 9 22-16,-4 4-19 15,0 10-21-15,0 2-8 0,0 6-15 16,1 2-5-16,1 4-3 15,1 0 0-15,-2 4-7 16,2 7 0-16,-3 4-3 16,1 2 5-16,0 1 4 15,0 2 4-15,0-1-1 0,0-2 2 16,1-3-2-16,2-3 3 15,-2-3-3-15,2-5 0 16,1-2 4-16,1-1-2 16,1 0 0-16,1-1-2 15,2-4-8-15,0 0-20 16,-2 0-33-16,-1 2-19 0,-2 2 20 15,-4 1 16-15,-2 6 44 16,-4 11 5-16,-2 7 7 16,-1 1-8-16</inkml:trace>
  <inkml:trace contextRef="#ctx0" brushRef="#br0" timeOffset="53558.8943">19520 6209 194 0,'-4'-10'23'0,"0"0"17"0,0 3-13 16,2-2 0-16,0 5-15 15,1 1-5-15,1 3-7 16,0 0-2-16,0 0-7 15,0 6 7-15,-1 8 1 16,-2 3 0-16,-2 8 1 16,-1 4 0-16,-3 6 0 0,-2 7 0 15,-1 4 0-15,-3 6-1 16,1 1 2-16,-3 4 0 15,0 4 0-15,-1 1 1 16,0 0 2-16,-2-2 0 0,-1-2-1 16,0-6-2-16,0-4 1 15,1-7 0-15,3-5 3 16,1-5-3-16,4-6 0 15,2-3 0-15,3-7-2 16,3-2 0-16,1-3-6 16,0-5-15-16,0-5-24 0,0 0-78 15</inkml:trace>
  <inkml:trace contextRef="#ctx0" brushRef="#br0" timeOffset="53995.695">19034 7037 343 0,'-6'0'5'0,"1"-1"5"16,4-1-5-16,1 2 5 15,0 0-20-15,3 0 1 0,3 1 11 16,3 6-1-16,-1 3-5 15,1 2-2-15,-2 1-1 16,-1 4-1-16,-1 2 6 16,-3 3-3-16,-1 2 3 15,-1-1 3-15,0-1 0 0,0-2 0 16,1-3 3-16,2-2-1 15,-2-5 2-15,2-3-3 16,2-3-1-16,3-4-1 16,2 0 1-16,4 0 10 15,5-10-7-15,3-4-2 0,3-5 0 16,3-5-12-16,1 0-6 15,-3-4-2-15,-3 1-2 16,-6 5 7-16,-6 2 6 16,-7 8 12-16,-4 6 6 15,-1 6 2-15,-9 1-9 16,0 13-3-16,0 7 1 0,3 6-1 15,1-2 0-15,2-4-37 16,2-8-207-16</inkml:trace>
  <inkml:trace contextRef="#ctx0" brushRef="#br0" timeOffset="54588.4961">17309 6915 331 0,'-6'-13'-6'0,"3"0"19"15,2 3-10-15,1 3-3 16,0 3 0-16,0 2-3 15,0 1 1-15,0 1 6 0,0 0-5 16,0 6-6-16,0 9 1 16,-3 6 5-16,-8 9 2 15,-3 7-1-15,-4 7 1 16,-4 7 0-16,-3 2 1 15,1 0 1-15,0-3 2 0,2-4-2 16,2-7-1-16,4-7-1 16,4-9 0-16,3-2 0 15,2-7-1-15,3-7-21 16,0-7-42-16,0-1-90 15</inkml:trace>
  <inkml:trace contextRef="#ctx0" brushRef="#br0" timeOffset="54947.2966">16960 7267 374 0,'-7'4'8'0,"0"-4"-8"15,5 2-1-15,2 2-2 16,0 1-2-16,0 2 2 15,7 1 2-15,3 2 0 16,1 3 2-16,3 0 1 0,-1 3-8 16,1 3 0-16,-3 2-5 15,-1 2 2-15,-3 3 2 16,-3 2 5-16,-3-1 0 15,-1 0 1-15,0-4 0 16,1-4 1-16,-2-3 2 0,-1-6 5 16,1-4 3-16,1-4 1 15,0-2 2-15,1 0 0 16,9-12-2-16,8-8 2 15,9-11-11-15,13-4 1 16,8-6-5-16,2-6-47 0,0-3-79 16</inkml:trace>
  <inkml:trace contextRef="#ctx0" brushRef="#br0" timeOffset="55618.0978">14715 7088 330 0,'8'-23'2'15,"-2"0"-1"-15,3 3-1 0,2 5 1 16,-2-2-2-16,0 7 2 15,0 1-1-15,-2 3 0 16,-1 3 0-16,-3 3 0 16,-1 0-2-16,-2 2-4 15,0 12-4-15,0 6 7 0,-3 8 3 16,-5 7 3-16,-2 9 4 15,-1 4-3-15,-2 3-1 16,-2 4 0-16,0 0-1 16,-1-1-1-16,-1-5 1 15,0-3-7-15,0-6-5 16,2-10-10-16,1-6-7 0,2-7-15 15,0-10-34-15,-1-7-32 16</inkml:trace>
  <inkml:trace contextRef="#ctx0" brushRef="#br0" timeOffset="55930.0985">14500 7368 377 0,'-4'-4'24'0,"1"-2"-13"16,3 6-10-16,0 0-7 0,0 0-5 15,1 9 13-15,4 4-1 16,1 7 1-16,-1 3-2 16,2 6-2-16,0 1 0 15,0 3-2-15,2-2-4 16,0-3 0-16,1-4-3 0,1-7 1 15,0-7 3-15,1-5 3 16,2-5 1-16,2 0 2 16,3-13 14-16,6-7-2 15,4-4-5-15,6-6-2 16,5-5-3-16,2-2-4 15,-2-5-58-15,-3 0-196 0</inkml:trace>
  <inkml:trace contextRef="#ctx0" brushRef="#br0" timeOffset="63090.511">4559 9108 327 0,'-17'14'6'0,"4"3"-8"15,0 5-2-15,3 2 4 16,2 2 0-16,2 3-1 16,1 2 0-16,2 4 0 15,1 0 1-15,1 5-1 16,2 3-1-16,-1 1 2 0,2 2-1 15,2 3 2-15,2 4-2 16,1 0 2-16,-1 2-1 16,2 0 0-16,1-1 0 15,3-1-1-15,1-2 0 16,1-3-1-16,4-2 0 0,2-3 2 15,1-3 0-15,3 0-1 16,1-2 1-16,2-4 0 16,1-3-1-16,2-6 0 15,0-2 1-15,-1-6-1 16,0-4-1-16,-2-3 2 15,-1-5-3-15,-4-1 7 0,-2-2-1 16,-3-2-2-16,-1 0 0 16,-4 0 0-16,-1 0-2 15,-2 0-8-15,0 0-14 16,-4-4-50-16,-3-2-70 15</inkml:trace>
  <inkml:trace contextRef="#ctx0" brushRef="#br0" timeOffset="63480.5117">4855 10094 402 0,'-4'3'-5'16,"1"-1"2"-16,2 2-18 15,1 2 12-15,5 2 4 16,3 1 0-16,6 1 4 15,2 0 1-15,2 1-3 16,3-2 3-16,-1-1 1 0,-1 0-1 16,0-1 3-16,-5 1-3 15,-2-2 1-15,-4 2 0 16,-3 1-2-16,-4 5 10 15,-1 3 11-15,-5 7 3 16,-6 6-1-16,-3 11-5 0,-4 6-7 16,0 6-8-16,2 6-1 15,2 2-3-15,3-3-45 16,0-12-78-16</inkml:trace>
  <inkml:trace contextRef="#ctx0" brushRef="#br0" timeOffset="65851.7159">13703 7960 85 0,'0'0'20'0,"0"-3"-2"15,0 0 1-15,0 0-2 16,0 1 3-16,0-1-3 16,0 0 1-16,0-1-6 15,0 1-3-15,0 0 1 16,0 0-4-16,0 0-4 15,-3 0-1-15,-3 1-5 0,0 1 0 16,-4 1-2-16,-4 0 1 16,-3 1 7-16,-3 2-1 15,-2 4 4-15,-3 1 1 16,-1 3 2-16,0 1 3 15,-1 2 0-15,1-1-1 0,0 2-1 16,1 1-1-16,1 2-4 16,-2 0-2-16,3 1 0 15,0 3-1-15,1 0-1 16,0 1 1-16,3 3-1 15,1 1 1-15,1 0-2 0,3 1 2 16,2-1-1-16,3 2-1 16,2-1 2-16,3-2-3 15,3 1 2-15,1-2 0 16,0 0-3-16,6 0 3 15,3-2-2-15,1 1 1 16,2-1-1-16,2 1 4 0,1 1-6 16,3-2 5-16,1 1-3 15,2 2 1-15,1 0 3 16,1-1-2-16,1 2 0 15,1-3 0-15,-1 0 1 0,1-2-3 16,0 0 2-16,0-3 1 16,-1 2-3-16,1-2 2 15,0-2-1-15,0 1 3 16,-2-3-1-16,0-2-4 15,-3 1 1-15,-1-4 5 16,-3 0-4-16,-2-2 0 0,-2 1-3 16,-3-3-16-16,-3 2-13 15,-2-2-30-15,-4-4-16 16</inkml:trace>
  <inkml:trace contextRef="#ctx0" brushRef="#br0" timeOffset="66257.3165">13632 8839 343 0,'-5'-1'4'0,"0"-3"-3"15,4 3-1-15,1 1-4 16,0 0-12-16,3 1 11 0,2 7 6 16,2 0-7-16,3 0-11 15,0 2 5-15,2 0 1 16,1 1-3-16,2-3 5 15,0 1 4-15,1-1 4 16,-1 0 2-16,0-2 0 16,-2-1-1-16,-2 1 2 15,-1-1-1-15,-3 1 1 0,-2 1 0 16,-2 0-1-16,-3 0-1 15,0 5 1-15,-5 3 9 16,-7 1 4-16,-5 5-5 16,-6 3-3-16,-3 3-4 0,-6 4-1 15,-3 3 0-15,-4-1-28 16,-1-3-105-16</inkml:trace>
  <inkml:trace contextRef="#ctx0" brushRef="#br0" timeOffset="67334.7184">15854 8116 218 0,'0'-6'19'0,"0"-1"-1"16,0 4-4-16,-3 1 1 15,0 2-11-15,0 0-5 16,-2 0 0-16,-2 1 1 15,-4 6-2-15,-1 6-4 0,-2 1-2 16,-3 4-2-16,0 4 8 16,-1 2 1-16,1 3 0 15,1 0 0-15,1 2 1 16,1-1 0-16,2-1 0 15,0 0 1-15,3-1 0 16,1-2-1-16,1 1 0 0,3-1 1 16,1 3 0-16,3 0 0 15,0 0-1-15,0 1 0 16,7-1 0-16,3 1 0 15,1 0 0-15,3-1-1 16,2-3-1-16,0 0 3 0,3-2-2 16,2-2-2-16,0-1 6 15,2-1-6-15,0-3 2 16,0 2 2-16,0-3-4 15,-3-1-1-15,-1-1-3 16,-2-1 4-16,-2 0-3 0,-3-4 4 16,-3 2-4-16,-3-1-25 15,0-2-24-15,-3-2-71 16</inkml:trace>
  <inkml:trace contextRef="#ctx0" brushRef="#br0" timeOffset="67802.7194">15949 8803 300 0,'-2'0'3'15,"-1"0"-2"-15,3 0-2 0,0 0-1 16,0 0-9-16,0 4 8 15,3-1 5-15,1 2-5 16,1 1-8-16,1 1 10 16,2 1-2-16,1 0 2 0,-2 3 0 15,3-1 1-15,-2 1-1 16,2 0 1-16,0-1 0 15,-1 0-1-15,-1 0-2 16,-1-1 3-16,-3-3 0 16,-1 0 0-16,-2-1 0 0,-1-1 0 15,-1 2 0-15,-7 1 4 16,-5 3 3-16,-4 2 0 15,-7 5-1-15,-6 2-2 16,-5 6 1-16,-5 5-5 16,-5 4 0-16,-1 2-30 15,0-7-126-15</inkml:trace>
  <inkml:trace contextRef="#ctx0" brushRef="#br0" timeOffset="69193.1219">19226 8196 231 0,'-3'-5'27'0,"2"-1"-6"15,1 0-10-15,0 1-2 0,0 1-6 16,1-2-7-16,2 1 7 16,1 0-2-16,2 1 0 15,1-1-1-15,2 1-4 16,4 1 2-16,3 0-4 15,2 0 3-15,5 3 5 0,2 0-2 16,2 0-3-16,-1 0-3 16,3 1 2-16,-3 6 3 15,0 2-1-15,-1 0 1 16,0 3 0-16,-2 2 2 15,-2 2-1-15,-1 1 0 0,-3 2-1 16,-2 1 1-16,-2-1-2 16,-4 1 1-16,-2 1-1 15,-2-1-1-15,-2 2 1 16,-2-1 2-16,-1 2-1 15,0 0 1-15,-1 2 0 16,-5 1 1-16,-4 0-2 0,-1 1 1 16,-3 0-3-16,-3 2 1 15,-3-3 1-15,-1 2-1 16,-3-2 3-16,-1-2-2 15,1 1 2-15,0-4-1 0,0-1 0 16,-1-1-1-16,2-2 2 16,1-1-1-16,0-2 0 15,0 1 1-15,1-2 2 16,2-1-1-16,2-1 2 15,2 1-6-15,3-3 4 16,2 2-9-16,2-2-19 0,3-5-48 16,0-2-36-16</inkml:trace>
  <inkml:trace contextRef="#ctx0" brushRef="#br0" timeOffset="69739.1229">19326 8761 240 0,'1'0'8'15,"-1"-1"6"-15,1 0 8 16,-1 1-8-16,2 0-13 15,-2 0-2-15,0 5-2 0,0 3 0 16,-3 2-2-16,-4 5-4 16,-4 0 2-16,1 3 3 15,-4 0 2-15,-3 2 1 16,2 0-1-16,-1 1 2 15,1 0 0-15,0-1 5 16,2-2-2-16,1 2 0 0,1-7-2 16,2 0 1-16,1-4-1 15,1-1-1-15,1-3 1 16,1-1 0-16,2-1 1 15,0 0-2-15,3-1 0 16,0 1-2-16,1-1-2 0,9-1-6 16,3 0 14-16,5-1-3 15,5 0 13-15,5 0-7 16,6-4-3-16,2-3-2 15,5 1-1-15,4-1 0 16,3-2-12-16,2-4-42 0,0-4-169 16</inkml:trace>
  <inkml:trace contextRef="#ctx0" brushRef="#br0" timeOffset="72001.1269">14877 9177 312 0,'0'0'6'0,"-1"0"4"15,1 0-8-15,0-1-2 16,0-1-6-16,1 1 1 15,4 1 5-15,2 0-16 16,2 0-15-16,0 0-32 16,0 0-31-16</inkml:trace>
  <inkml:trace contextRef="#ctx0" brushRef="#br0" timeOffset="72593.9279">17299 9224 297 0,'0'0'4'15,"0"0"-4"-15,1 0-13 0,1 0 1 16,-1 1-22-16,2-1-30 15,1 0-40-15</inkml:trace>
  <inkml:trace contextRef="#ctx0" brushRef="#br0" timeOffset="72999.5286">19309 9433 411 0,'0'5'-1'15,"0"-5"-70"-15,0 0-47 16,-1 0-2-16</inkml:trace>
  <inkml:trace contextRef="#ctx0" brushRef="#br0" timeOffset="74980.732">13662 9487 223 0,'-11'0'19'0,"-1"-3"-6"16,1 0-6-16,0 3 6 15,-2 0-7-15,0 0-5 16,-2 0-2-16,-1 0 1 0,-3 7-2 16,1 0 1-16,-3 2-2 15,2 1 4-15,-2 2 0 16,2 1-1-16,-1 3-2 15,0 0 2-15,1 4-1 16,-1 1 2-16,0 1-1 0,0 3 2 16,-1 2 2-16,2 1 2 15,-1 2-2-15,1 4 0 16,2-1-2-16,0 1-2 15,1 0 1-15,3 1-1 16,-1 2 1-16,2-1-2 0,2 4 2 16,2 1-1-16,-1 2 0 15,1 2 0-15,2-2-1 16,1-1 2-16,-1 3-1 15,2-4 0-15,0 2 0 16,1 0 2-16,2 1-1 0,1-2 0 16,0 1-1-16,1-3 0 15,6 0 1-15,2-1-2 16,2-1 2-16,0 0 0 15,3 0-2-15,1-1 0 16,1-2 2-16,0-1-1 0,1 0-2 16,2-2 3-1,1-1 0-15,2-2-1 0,1 0 0 16,0-2 0-16,2 0 1 15,-2 2 0-15,1 0 2 16,1 0-3-16,-2 2 2 16,2-2-1-16,-1 0-1 0,1-2 0 15,2 1-2-15,-2-4 2 16,3 0-1-16,-1-1-1 15,3-2 2-15,-1 0-1 16,3-2 2-16,1 0-1 16,2-1 0-16,3-1 2 0,0-2-1 15,0-1 0-15,3 1 0 16,-3-3-1-16,1 0-2 15,-1-2-2-15,2-2 1 16,0 0 1-16,0-3 2 16,0 0-1-16,0-3 1 15,-1 0-1-15,-1-2 1 0,-3 0-1 16,-1-1 0-16,-2 1-4 15,-5 0 1-15,-4 0-2 16,-4-1-2-16,-5 1-1 16,-4 3-3-16,-1-1-10 15,-4 1-31-15,-3-3-21 0</inkml:trace>
  <inkml:trace contextRef="#ctx0" brushRef="#br0" timeOffset="75433.1329">14393 11458 319 0,'-4'0'7'0,"1"0"-8"16,2 0-1-16,1 0-1 15,0 3-3-15,0 3-3 0,1-2 4 16,6 1-5-16,3 1 3 15,4 0 1-15,1 0-1 16,3 1-5-16,1 0 5 16,1 2 2-16,-2-3 5 15,2 2 1-15,-3 1-2 16,-2-1 1-16,-2-1 1 0,0 1 0 15,-5-1 0-15,-2 0 0 16,-4 0 0-16,-2 2 3 16,0 2 1-16,-7 3 8 15,-6 4-1-15,-3 3-7 16,-7 3-4-16,-3 3 3 0,-4 3-2 15,-4 2-4-15,-1 1-12 16,-2-3-58-16,1-4-48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10:2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11809 13175 245 0,'0'-6'10'0,"0"-2"8"16,0 3-12-16,0 1 10 0,0 2-14 15,0-2-4-15,6 0 4 16,3 0-1-16,2-2 0 15,3-2-1-15,6-1 2 16,5-5-1-16,5-3 0 16,9-3 1-16,7-4 3 0,7-4 0 15,7-5 8-15,6-1-1 16,6-4-1-16,6-4 1 15,3-2-5-15,3-1-1 16,3 0-2-16,0 0-2 16,-1 6 0-16,-3 0 0 0,-5 5-2 15,-5 5 0-15,-9 5-4 16,-9 3-27-16,-11 0-44 15,-14 1-158-15</inkml:trace>
  <inkml:trace contextRef="#ctx0" brushRef="#br0" timeOffset="483.6009">11923 12740 414 0,'-6'0'4'0,"1"0"-7"16,0 5-7-16,-1 8-2 15,-1 6 3-15,-3 6 1 16,-4 4-7-16,-2 4-7 16,-1 1-2-16,-3 2 11 15,0-2 11-15,0-1 2 0,1-4 0 16,0 0 1-16,3-4 5 15,3-3 7-15,3-4 0 16,5-1-3-16,4-2-4 16,1-3-5-16,9-2-1 15,9-1 8-15,8-2 2 16,8 0-4-16,9-3-3 15,9 3 1-15,8-2-1 0,8 0-2 16,2 1-10-16,3-8-70 16</inkml:trace>
  <inkml:trace contextRef="#ctx0" brushRef="#br0" timeOffset="3307.2057">10609 13055 277 0,'-54'14'8'0,"0"0"2"15,0 6-6-15,-1 3 16 0,2 5-3 16,1 3-9-16,0 5-3 15,1 2-4-15,-1 6-1 16,0 4 1-16,-1 5-3 16,-1 5-5-16,-2 2-3 15,-1 5 6-15,1 2 4 16,1 2-1-16,3 2 7 0,5 2 7 15,4-1 4-15,7 2-1 16,6 3-3-16,6 2-7 16,4 1 0-16,7 4-3 15,5 5 0-15,4 3-2 0,4-2-1 16,1 1 1-16,8 0-2 15,6 1 1-15,7-1 0 16,5-3-1-16,7 2 1 16,5 0-3-16,5-2 1 15,6-4-1-15,3-1 0 0,3-4 2 16,2-3 0-16,3-2 0 15,2-5-1-15,3-1 1 16,4-5 0-16,1-4-1 16,4-6 2-16,2-7 0 15,2-6 1-15,2-8 1 16,0-8-1-16,2-11 1 0,-1-8-2 15,-1-5 0-15,0-9 0 16,-2-13 1-16,-4-10 0 16,-3-10-1-16,-5-8 1 15,-4-8-2-15,-5-7-3 16,-5-7 4-16,-5-4 0 0,-5-2 2 15,-7-4-2-15,-3-3 0 16,-5-3 2-16,-5-1 1 16,-3-3 0-16,-3-3 2 15,-4-1 4-15,-4 1-3 16,-1-3-3-16,-5-3 0 0,-3-2-1 15,0 0-2-15,-3-4 0 16,-8 0-2-16,-6 4-8 16,-5 2 0-16,-5-1-4 15,-6 5 10-15,-6 4 4 16,-6 6 2-16,-5 1 1 15,-4 9 11-15,-4 7 1 0,-3 3 1 16,-2 10-2-16,-1 3-6 16,1 7-5-16,0 7-4 15,-2 4-28-15,-3 4-48 16,-1 4-234-16</inkml:trace>
  <inkml:trace contextRef="#ctx0" brushRef="#br0" timeOffset="4836.0085">8269 13377 303 0,'-36'-6'8'0,"-1"-2"-5"16,-1 3-1-16,1 1 12 16,0 2-10-16,-1 2-2 15,0 1 6-15,-2-1-7 0,-1 6-2 16,-2 6-5-16,-1 3-4 15,-2 3 0-15,-1 4 2 16,-3 6 3-16,1 1 4 16,-3 7 1-16,-2 1 2 15,2 7 4-15,0 3 0 0,0 3 2 16,3 4-1-16,2 4-4 15,1 7-1-15,4-1 0 16,2 2-2-16,5 2 2 16,2 0 0-16,5 0 5 15,7 0-1-15,4 3-5 0,5 1 1 16,4 1-1-16,4 2-1 15,5-1 2-15,0 1-1 16,3-1-1-16,6 0 1 16,3-2-1-16,2-1 0 15,3-2 0-15,4 1-2 0,4-1 2 16,2-2 0-16,2-2 0 15,3-3 0-15,3-2 1 16,1-3-2-16,0-3 2 16,2-4-1-16,1-2 1 15,1-4-1-15,1-1 1 16,2-4 2-16,0-2-2 0,2-4 3 15,2-2-1-15,-2-4 1 16,1-2 0-16,-2-2-2 16,1-3 1-16,-1-5 0 15,1-1-2-15,0-5 1 16,1-3-1-16,2-5 0 0,0-1-1 15,1-1 1-15,-2-12-1 16,1-2 3-16,-2-3-3 16,-1-4 0-16,-2-2 2 15,-1-3-3-15,0-4 3 16,0-1-2-16,-1-2-1 0,-1-4-4 15,-1 0 3-15,-3-3 2 16,-2-1 1-16,-2-1-1 16,-3-5 0-16,-1 0 0 15,-1-8 3-15,-1-3-2 16,-3-4 0-16,-1-5 0 0,-2-1-1 15,-3-2 1-15,-1-1-1 16,-4 1 1-16,-4 2-2 16,-1-2 2-16,-3 0 1 15,-2 1-2-15,-3-1 2 16,0-1-1-16,-1-1 4 0,-5 1 6 15,-4-1 8-15,-4 3 5 16,-2 1-12-16,-1 1 3 16,-3 3-3-16,-3 0-9 15,-2 1-3-15,-3 3-1 16,-5 3-2-16,-1 2 1 15,-4 5-5-15,-5 5-6 0,-1 7-11 16,-4 6-12-16,-6 2-25 16,-5 5-134-16</inkml:trace>
  <inkml:trace contextRef="#ctx0" brushRef="#br0" timeOffset="6193.2109">3954 16108 295 0,'7'3'33'15,"2"-2"-40"-15,5-1 4 16,5 0 11-16,5 0 4 0,3-1-2 16,6 1-4-16,5-3-5 15,3 3 1-15,3-2-1 16,5 2 0-16,0-1-3 15,4 1-4-15,2 0 3 16,3 0 3-16,0 3-2 0,4 2 3 16,4-2-1-16,3 0 0 15,0-3 0-15,2 0 1 16,2 0 2-16,1-1 2 15,1 1-1-15,0-1 0 16,2-1 2-16,0-2-3 16,0-1-2-16,-2 1 1 0,-1-1-1 15,-2-1-2-15,-3 0 2 16,-3 0-3-16,-4 0 1 15,-4 1 1-15,-4 0 0 16,-4 0 0-16,-4 2 1 16,-5-2-2-16,-4 1 2 0,-5 1-2 15,-5 0 2-15,-4 0 1 16,-5-1 3-16,-1 4 1 15,-5-3-2-15,-2 3-2 16,-1 0 0-16,-2-1-2 16,-1 1 0-16,-1-1 0 0,-2 0-8 15,0 1-8-15,-1-3-13 16,-2-2-23-16,0-7-84 15</inkml:trace>
  <inkml:trace contextRef="#ctx0" brushRef="#br0" timeOffset="7285.2128">1679 16231 309 0,'12'-1'2'0,"2"-3"-3"15,4-2 5-15,5 2 5 16,5-2-2-16,3-3-4 0,7 3-2 15,5-1 0-15,4-2 0 16,4-1-2-16,4 1-2 16,4-1-2-16,3-2 1 15,-1 1 2-15,-1-1 1 16,0-1 1-16,-4 2 3 0,-4-1 6 15,-5 1 4-15,-4 3 5 16,-5 1-1-16,-5 2-5 16,-4 3-5-16,-3 2-3 15,-3 0-2-15,-3 4-1 16,-3-1-33-16,-3-3-68 0</inkml:trace>
  <inkml:trace contextRef="#ctx0" brushRef="#br0" timeOffset="13651.024">11044 11728 269 0,'-7'0'8'0,"2"0"-4"15,3 0 0-15,2 0 11 16,1 0-29-16,9-5 17 16,2-2-1-16,6-2 2 15,4-3-4-15,3-4 2 0,5-3-2 16,5-4 2-16,5-4-1 15,6-4 8-15,6-5 2 16,7-3 3-16,8-4-1 16,7-1-3-16,3-5-2 0,6-2-2 15,5-1-1-15,5-1-2 16,1 1 0-16,3 0-1 15,1-1 0-15,-1 3-2 16,0 0 1-16,-3 2-1 16,-2 1 0-16,-6 4 0 0,-6 4-1 15,-6 5-3-15,-12 5-4 16,-8 6-8-16,-11 6 2 15,-11 6 0-15,-10 4-1 16,-6 7 1-16,-9 0-13 16,-5 0-34-16,-2 8-39 15</inkml:trace>
  <inkml:trace contextRef="#ctx0" brushRef="#br0" timeOffset="14290.6252">10997 11380 302 0,'9'-12'3'15,"-3"2"-2"-15,-1 4-1 16,2 2 0-16,-3 4 0 16,-2 0-7-16,-2 9-6 15,0 7 13-15,-1 4 1 16,-6 6 0-16,-2 5-1 0,-3 2 2 15,-2 2-2-15,0 2 0 16,-4-2 0-16,1 1 0 16,0-4 7-16,0-4 8 15,3-2 1-15,0-6 0 16,7-4-5-16,0-3-5 0,6-2-4 15,1-4-2-15,1 1 0 16,10-2-3-16,2 0 6 16,8-1-1-16,6-2-1 15,4 0 1-15,7 0-1 16,3 1 0-16,1-2-1 15,4 4 0-15,-1-1-4 0,1 2 1 16,-2 1-4-16,0-1-11 16,-4-1-13-16,-5-3-50 15</inkml:trace>
  <inkml:trace contextRef="#ctx0" brushRef="#br0" timeOffset="20828.0367">11815 14865 275 0,'10'0'3'16,"3"-1"-7"-16,4-5 3 16,7-1 5-16,4-2 6 15,6-1 0-15,5-2 2 0,8-2-6 16,3 0-3-16,7-2-2 15,4 0 0-15,6-1-1 16,3-3 1-16,4-1-2 16,1 1 1-16,2-4-1 15,-1 1 2-15,-3 2 0 0,-2 1-2 16,-6 3 2-16,-3 3-1 15,-8 1-1-15,-7 3-4 16,-10-3-50-16,-11 0-131 16</inkml:trace>
  <inkml:trace contextRef="#ctx0" brushRef="#br0" timeOffset="21327.2376">12241 14560 300 0,'-10'10'13'0,"-2"0"-15"15,-3 5-2-15,-4 5 3 16,-4 0 2-16,-1 2-1 16,-4-1-1-16,0 0 1 15,-1 0 1-15,1-4-1 16,2-2 2-16,3-1-1 0,3-4 2 15,5-1 4-15,5-3 5 16,3-1 3-16,4-1-3 16,3-1-13-16,0 0-4 15,8 1 3-15,2 1 1 16,5 0 1-16,2 2 4 15,5 3-1-15,2 0-1 0,4 4-1 16,3 1 2-16,2 3-3 16,3 1 0-16,1 3 0 15,1 1 0-15,0-1-30 16,-3-1-22-16,-1-6-97 15</inkml:trace>
  <inkml:trace contextRef="#ctx0" brushRef="#br0" timeOffset="24431.643">10779 7783 401 0,'1'0'6'16,"2"-4"-11"-16,3-4-7 15,3-1 14-15,6-5 0 16,6-3 0-16,6-2-2 0,7-6 2 16,7-5-2-16,7-4 0 15,5-4 0-15,4-5-4 16,7-4-10-16,3-6 10 15,4-4 2-15,4-4 2 16,4-6 3-16,2-4 6 0,4-5 4 16,1-2 8-16,2-2 0 15,1 0 4-15,-2 5-1 16,-1 2-4-16,-4 7-10 15,-7 5-2-15,-6 8-8 16,-9 9 0-16,-11 8 0 16,-10 8-13-16,-13 7-32 0,-12 5-40 15,-14 6-133-15</inkml:trace>
  <inkml:trace contextRef="#ctx0" brushRef="#br0" timeOffset="24899.6439">10821 7382 351 0,'-10'18'-33'0,"-3"7"-11"0,-2 7 37 16,0 3 0-16,-3 5-15 15,-1 0 13-15,2 0 11 16,0-2-2-16,3-2 7 16,1-4 16-16,5-3 0 15,3-5-4-15,5 0-4 0,0-5-2 16,7-1 1-16,8-4-8 15,5-3 4-15,5 0 11 16,6-2-5-16,5-1-4 16,6 0-7-16,5 2-4 15,2 0-4-15,-1-3-45 0,-2-5-111 16</inkml:trace>
  <inkml:trace contextRef="#ctx0" brushRef="#br0" timeOffset="32356.457">13998 11900 187 0,'-4'0'5'15,"2"-2"-4"-15,0-1 13 16,2 1 0-16,0-1-11 15,0 0-6-15,0 1-1 16,1-2 4-16,2 2 2 16,2-2 10-16,0 2-9 15,2-1-1-15,3-1 0 0,1 2 1 16,2-1 1-16,5 2 1 15,2-1 3-15,4-2 2 16,3 1-3-16,6 1 1 16,4-1-1-16,5 0-4 15,5 0 1-15,4-1-4 0,3 1 0 16,3-1 2-16,4-2-3 15,2 0 4-15,5 0 2 16,2 0 3-16,2 1 1 16,2-2-1-16,1 3-3 0,-1 0 1 15,-1 1-4-15,-2-2-1 16,-1 2 0-16,-5 1-1 15,-3-2 0-15,-5 1 1 16,-6-1-2-16,-9 1 1 16,-6 0 0-16,-9 1 0 15,-7 1 0-15,-8-1 0 0,-5 0 0 16,-5 2 1-16,-2 0-6 15,0 0-12-15,-7 0 22 16,-1 4-4-16,-3-1-23 16,0 0-29-16,1-3-46 15,2 0-56-15</inkml:trace>
  <inkml:trace contextRef="#ctx0" brushRef="#br0" timeOffset="32652.8575">15551 11633 171 0,'0'-9'67'0,"0"1"-40"15,0 2-7-15,0 0-4 16,0 5-1-16,0 1-10 16,0 0-3-16,0 0-8 15,3 1 0-15,2 6 1 16,3 3 5-16,2 2 1 0,2 0 1 15,2 5-2-15,2 1 1 16,-1 0 0-16,2 2-1 16,-3-2 1-16,-3 1-1 15,-3-1 1-15,-5-1-2 16,-3 1-5-16,-3 1 6 0,-12 1 0 15,-6 3 6-15,-9 4-3 16,-7 3-1-16,-6 0-17 16,-5-2-108-16</inkml:trace>
  <inkml:trace contextRef="#ctx0" brushRef="#br0" timeOffset="41404.4728">14180 13665 300 0,'-1'0'7'0,"-1"0"-2"16,2-6-13-16,2 2 1 15,8-2 13-15,3-1-4 0,5-2-1 16,7-1 0-16,6-3 2 15,3-1 1-15,7-3 0 16,4-1 1-16,1-3-2 16,2 0 1-16,0 0-3 15,-1 0 1-15,-5 2-3 16,-2 2 2-16,-5 3-1 0,-5 2-1 15,-5 5-6-15,-8 3-8 16,-5 2-25-16,-7 2-34 16,-5 0 2-16,0 0-36 15</inkml:trace>
  <inkml:trace contextRef="#ctx0" brushRef="#br0" timeOffset="41685.2732">14704 13343 141 0,'0'-5'110'0,"0"0"-99"16,0 2-4-16,0 1-5 16,3 0-2-16,3 0-2 15,2 1 3-15,3 1 2 16,4 0-2-16,-1 0 0 15,0 3 0-15,-1 4-2 0,-2 3 1 16,-3 1-2-16,-2 4-2 16,-4 2 2-16,-2 2 4 15,-2 5 16-15,-8 3 0 16,-2 3 0-16,-3 3-11 0,-3 4-6 15,-2 1 0-15,-4 0-20 16,-1-5-56-16</inkml:trace>
  <inkml:trace contextRef="#ctx0" brushRef="#br0" timeOffset="43245.276">14164 8825 275 0,'-9'-3'17'16,"3"-4"-9"-16,2 1 5 0,2 0 4 15,2 0-7-15,0-2-10 16,3 1-6-16,6 0 10 15,5-1-2-15,1-3-2 16,5 0 0-16,4-2 0 16,4-2 1-16,4-4-1 0,7-1 0 15,3-3 3-15,4-3 0 16,4-2 5-16,5-1 0 15,3 0-1-15,2-3-2 16,1 1-1-16,1 1-2 16,0 2-2-16,-2 0 1 15,-4 4-1-15,-6 2 0 0,-5 3-1 16,-7 3-7-16,-7 2-11 15,-4 3-17-15,-8 1-24 16,-2 5-27-16,-5-1 18 16</inkml:trace>
  <inkml:trace contextRef="#ctx0" brushRef="#br0" timeOffset="43432.4764">15172 8207 278 0,'-7'-7'33'0,"1"-1"-9"15,2 1-2-15,2 4 3 16,1 1-6-16,1 2-13 15,1 0-17-15,9 0-8 16,7 10 12-16,5 0-15 16,4 3-17-16,3 2-19 15,-3 6-28-15,-6 1 6 0</inkml:trace>
  <inkml:trace contextRef="#ctx0" brushRef="#br0" timeOffset="43494.8765">15277 8406 79 0,'-34'45'71'16,"-2"11"1"-16,2 3-37 16,7 1-28-16,6-3-35 15</inkml:trace>
  <inkml:trace contextRef="#ctx0" brushRef="#br0" timeOffset="48050.0845">16358 13469 250 0,'-21'-22'-2'0,"-2"1"4"0,2 3-2 15,-1 0 4-15,1 1-4 16,-2 2-1-16,-1-2-1 15,-2 1 0-15,-2 0-1 16,-1 3-1-16,-3 0 2 16,-1 2-2-16,-3 4 3 0,-2 0 0 15,-2 4 1-15,-1 3 0 16,-2 0 1-16,1 0 8 15,2 4 7-15,1 6-6 16,0 4-3-16,1 2-6 16,-1 4 0-16,1 4-1 15,0 1 0-15,0 6 0 0,1 3 2 16,4 2-1-16,2 3 6 15,3 2-3-15,2 4 0 16,2 3-4-16,1 3 1 16,2 2 1-16,1 3-1 0,1 0-1 15,2 0 1-15,1 2-2 16,1-1 2-16,1 2 2 15,1 1 5-15,2 3 2 16,1 2 0-16,3 3-2 16,0 0-3-16,7 0-2 15,0 1-1-15,2-3-2 0,8-3-1 16,3-2 0-16,4 0 3 15,1-2-3-15,2 1 4 16,2 1-3-16,0 1 1 16,3 0-1-16,1 0-4 15,0-2 0-15,3-2-12 0,1-2 16 16,2-4-2-16,1-6-1 15,2-2 2-15,2-6 0 16,0-4 1-16,-1-4 1 16,1-3-4-16,-1-1 8 15,0-5 0-15,0 0-2 16,1-7 2-16,2-1-4 0,3-2 1 15,0-5-1-15,1-4 0 16,3-3 0-16,0 0-1 16,2-11 1-16,-1-5-1 15,0-4 0-15,-2-4 0 16,-1-4 1-16,-3-3-1 0,-2-2 0 15,-4-7 1-15,-1-5 0 16,-4-1 6-16,-2-7 7 16,-3-4-3-16,-3-4-3 15,-2-4-3-15,-2-1-2 16,-5-1 2-16,-2-1 0 0,-4-1 2 15,-4 2 2-15,-2-4-3 16,-2-1-4-16,1-2 0 16,-7-5-3-16,-1-6 0 15,-4-3-3-15,-3-1-1 16,-2 3 7-16,-2-1 1 0,-3 3 3 15,-2 5 5-15,-2 6 3 16,-3 7-2-16,-5 5-6 16,-3 10-6-16,-5 9-3 15,-5 10-30-15,-5 4-38 16,-4 6-62-16</inkml:trace>
  <inkml:trace contextRef="#ctx0" brushRef="#br0" timeOffset="49329.2868">18396 13278 253 0,'-49'-20'14'0,"-2"2"-8"16,-1 3 8-16,0 2 3 15,-2 2-10-15,-1 1-6 16,-1 3 0-16,-3 2-1 15,-1 5 0-15,-1 0 0 16,-1 0 0-16,0 11 0 0,0 3 0 16,1 4 0-16,3 5 0 15,2 3 0-15,0 4 1 16,3 5 1-16,2 6 2 15,2 5 3-15,3 5 1 16,3 4-1-16,3 6-4 16,2 4-1-16,4 5-1 0,4 2-2 15,4 0 3-15,6 3-3 16,5-1 1-16,8 1-1 15,5 0 0-15,2 2 1 16,7 2-1-16,7 1 0 16,4 3 0-16,2-4 1 0,3-3-2 15,4-1 1-15,1 0 2 16,4-3-4-16,3-1-5 15,3-1-4-15,2 1 4 16,4 3 2-16,1-2-1 16,2-1 0-16,3-2 4 15,1 1 0-15,2-4 3 0,1-2-3 16,1-3 3-16,2-3 0 15,1-3-2-15,1-4 0 16,3-5 2-16,2-4 12 16,1-5 3-16,1-3-6 0,0-5-4 15,2-4-3-15,-1-5 1 16,1-4-3-16,-1-8 2 15,1-5-2-15,1-4 1 16,-1-1-1-16,-1-11 0 16,1-5 1-16,-2-5-2 15,-4-2-2-15,-2-6-3 0,-3-3 5 16,-4-5-1-16,-3-4 3 15,-4-5 0-15,-5-2 2 16,-4-4 9-16,-4-3-2 16,-4-1-6-16,-6-3 8 15,-4-3-3-15,-4-2 7 16,-4-4 5-16,-2-2-2 0,-5-6-10 15,-1 0-4-15,-3-5-4 16,0 2-6-16,-2-5 3 16,-6-4-6-16,-4 3 9 15,-4-1-1-15,-1 1 0 16,-7 2 0-16,-3 3 10 0,-3 4-3 15,-7 5 0-15,-1 2-1 16,-4 0-2-16,-2 0-1 16,-1 2 0-16,-2 0-3 15,-2-2 0-15,-2 2 0 16,-3 2-5-16,-5 9-15 0,-5 7-11 15,-5 5-3-15,-10 9-29 16,-6 8-129-16</inkml:trace>
  <inkml:trace contextRef="#ctx0" brushRef="#br0" timeOffset="51234.4902">14246 10270 138 0,'-7'0'27'0,"2"0"-5"16,4-1 9-16,-1-2-1 0,2 1-14 15,0-1-13-15,0 1-6 16,0 0 6-16,6-2 0 16,2 0-1-16,2-3-2 15,4 0 2-15,2-3-1 16,4-1 6-16,5-3 2 0,3-2 6 15,4-1-1-15,5 0 0 16,0-1-4-16,5 0-3 16,2 2-1-16,4-1-4 15,4-2-2-15,4 1 2 16,3 1 0-16,3-2-2 0,0 0 0 15,1-1 0-15,-4 1 0 16,-1 1 0-16,-5 2 0 16,-3 0-2-16,-5 1 4 15,-2 2-2-15,-3 2 0 16,-2 0-2-16,-1 1 4 15,0 1-2-15,0 1 0 0,0 0-2 16,-2 1-3-16,-1 2-23 16,-3-1-10-16,-7 1-23 15,-4 0-15-15,-6 0 25 16,-5 0-51-16</inkml:trace>
  <inkml:trace contextRef="#ctx0" brushRef="#br0" timeOffset="51530.8906">15606 9685 219 0,'-9'-6'41'0,"2"-2"-15"0,0 2 2 16,3 3 1-16,2 0-9 15,2 2-11-15,0 1-11 16,6 0-12-16,4 0 17 15,4 0 1-15,3 6-2 0,1 1-3 16,3 3-3-16,1 0-1 16,0 3-3-16,0-1 1 15,-1 3 0-15,-3 0 6 16,-4 3 1-16,-5 1 1 15,-4 4-2-15,-5 3 1 0,-1 5 2 16,-12 7 5-16,-6 8-3 16,-6 9-2-16,-7 4-18 15,-5 0-86-15</inkml:trace>
  <inkml:trace contextRef="#ctx0" brushRef="#br0" timeOffset="52607.2925">14307 15686 253 0,'-4'3'115'16,"1"-3"-114"-16,3 0-29 15,0 0-28-15,7 0 52 16,3-1 9-16,3-6-4 0,4-1 1 16,5-3-1-16,2-2 1 15,4-2 3-15,3-1 1 16,4-2 4-16,4-4 3 15,2 1 3-15,3-2 5 16,3-2-4-16,5-1-1 16,2-2-4-16,1-1-6 0,3 1-2 15,-1 1-2-15,-2 1-2 16,-4 6 1-16,-5 3-8 15,-6 3-13-15,-9 4-11 16,-9 4-23-16,-8 1-53 16,-7 2-84-16</inkml:trace>
  <inkml:trace contextRef="#ctx0" brushRef="#br0" timeOffset="52919.2931">15100 15160 323 0,'-4'-5'92'0,"1"0"-80"16,1 0-10-16,1 4 1 15,1 1-2-15,1 0-24 0,5 2 15 16,3 6 3-16,4 1-6 15,1 3 5-15,3 0 1 16,1 3 0-16,-1 0 0 16,-1 1 3-16,0 1-1 15,-6 3 4-15,-4 3-2 0,-5 3-2 16,-2 6 3-16,-14 5 2 15,-5 3 3-15,-6 5-1 16,-3 2-4-16,-1 0-9 16,0-4-47-16,1-7-157 15</inkml:trace>
  <inkml:trace contextRef="#ctx0" brushRef="#br0" timeOffset="55602.4979">16215 15521 384 0,'0'0'4'0,"0"0"-4"16,0 2-15-16,1 7 5 15,1 5 8-15,1 6 1 0,2 8 1 16,0 9 1-16,1 8-2 15,-2 10 1-15,3 10 0 16,-3 8 0-16,0 8 0 16,0 2 0-16,-2-1 1 15,1-1-2-15,-3-2 6 0,0-8 8 16,1-1 3-16,-1-3 0 15,-1 1-6-15,-2-1-9 16,1-2 0-16,1 0-1 16,0-7-3-16,1 0-17 15,0-6 9-15,0-8-20 16,-2-8-29-16,0-12-97 0</inkml:trace>
  <inkml:trace contextRef="#ctx0" brushRef="#br0" timeOffset="56117.2988">16275 15669 311 0,'-1'-25'-21'0,"0"3"-22"0,1 5 12 15,0 4 30-15,0 3 2 16,0 4 2-16,-2 4 12 16,-3 2 9-16,-3 1-10 15,-2 14-12-15,-6 6 3 16,-3 9 4-16,-5 6-4 0,-2 3-1 15,0 1-4-15,0-2 3 16,3-6 9-16,4-8 9 16,5-9 7-16,5-8-4 15,6-7 2-15,3-10-7 16,5-15-34-16,9-10-15 15,4-8 5-15,5-7 12 0,3-1 2 16,-1 4 8-16,-3 9 4 16,-2 9 1-16,-5 11 12 15,-3 10 0-15,-3 8-9 16,1 0-6-16,3 15 7 15,4 6 7-15,5 5-3 0,6 8-2 16,5 7-6-16,5 2-2 16,1 2-28-16,-2-8-52 15</inkml:trace>
  <inkml:trace contextRef="#ctx0" brushRef="#br0" timeOffset="58662.1033">16169 9265 246 0,'-10'-14'-14'16,"-1"-1"17"-16,0-2-1 16,2 5 10-16,0-1 1 15,0 1-2-15,2-1-7 0,-1 2-4 16,-1 0-4-16,1 0-5 15,-2 1-1-15,-2 0 4 16,-1 3 5-16,-3 0 1 16,-1 3 12-16,0 2 8 15,-2 2-2-15,0 0-4 16,2 6-8-16,-1 7-5 0,0 5-1 15,0 3 0-15,-1 4 1 16,1 5 0-16,-2 2-1 16,0 2-1-16,1 2 1 15,1 3 1-15,0 3 0 16,0-1 4-16,4 1-3 0,1 1 2 15,6 0-2-15,0-2-1 16,2 3 0-16,3 0-1 16,3 0 2-16,-1 1-2 15,0-2 0-15,5 0 0 16,0-1-2-16,4 0 2 0,-1-2 0 15,3 0-1-15,0-1-2 16,3-1 4-16,1-2-2 16,2-1 1-16,0-5-1 15,1 0 0-15,3-3 2 16,-1 0-2-16,2-4 3 15,2 0 0-15,0-3 2 0,0 0-2 16,2-4 2-16,0 0-9 16,1-3 13-16,0-5-6 15,1-2-1-15,2-5 0 16,-2-1 1-16,0-3-1 15,-1-10 0-15,-2-2 0 0,-3-5-1 16,-3-2 0-16,0-4 1 16,-3-3 0-16,-2-3 1 15,-2-2 2-15,-1-3 11 16,-2-4 5-16,0 0 0 15,-1-2-1-15,-2 0 0 0,1 1-4 16,-1 0-3-16,-3-1-7 16,0-2-4-16,-2-2 0 15,-1-2-1-15,0-4 1 16,0-1-1-16,-2 2 0 15,-3 0 0-15,-2 4 0 16,-3 4 1-16,-2 3 7 0,-5 6 1 16,-3 5-7-16,-7 8-4 15,-7 11-1-15,-8 5-30 16,-9 6-49-16,-6 0-131 15</inkml:trace>
  <inkml:trace contextRef="#ctx0" brushRef="#br0" timeOffset="62889.7108">20096 11016 136 0,'-76'-15'26'16,"0"0"-7"-16,-4-1-2 15,-3 3 4-15,-1-1-8 16,-3 1 9-16,-1 1-22 0,-2 1 1 15,-2 0-1-15,-1 3-11 16,-2 0-20-16,1 2 1 16,-1-1 4-16,0 4 20 15,0 1 5-15,1 0 6 16,2 3 23-16,0 0 11 15,0-1-10-15,2 8-12 0,0 3-8 16,0 4-4-16,0 1-3 16,1 3-1-16,1 1-1 15,1 3 1-15,4 0 0 16,3 2 2-16,5 2 4 15,6 1-2-15,7 2 0 0,7 5 1 16,7 0-2-16,6 5-2 16,5-1-1-16,5 3 0 15,7 0-1-15,3 1 0 16,7 0-1-16,6 2 0 15,4 1-3-15,6 2-5 0,4-2-2 16,10 1-8-16,5-1 7 16,8-2 12-16,4 0 5 15,4-1-2-15,3-2-3 16,5-1 1-16,3 2 1 15,3-3-2-15,5-3 1 0,3-1 0 16,5-3-1-16,3-3 1 16,3-1-1-16,4-4 3 15,3-1-2-15,2 1 0 16,3-4 0-16,2 0-2 15,1-2-5-15,3 2 1 0,-1 0-3 16,3-3-5-16,-2 3 8 16,0-3 4-16,1 1-2 15,-1-1 4-15,-4-1-1 16,0-1 0-16,1-2 0 15,-3-2 4-15,2 0 2 16,0-4-2-16,-1 2 1 0,1-5 0 16,-1 0-7-16,1-1 16 15,0-3-10-15,0-2-4 16,2 2 1-16,-3-2 0 15,-1-6-4-15,-5-2 2 16,-2-2-1-16,-3-3 4 0,-5-1 0 16,-1-2 10-16,-3-3 6 15,-2 0 3-15,-3-1-1 16,0-2-6-16,-2 1-5 15,-3-1-5-15,-2-2-3 16,-2 0 1-16,-3-2-1 0,-2 0-1 16,-1 0 1-16,-5-3-1 15,-1 1 0-15,-3-3 0 16,-4-2 1-16,-3 0 0 15,-4-3-1-15,-5 1 2 16,-4-2-1-16,-3 2 12 16,-4-1 6-16,-3 2-1 0,-4-1-6 15,1-1-7-15,-4 1-4 16,-7-3-2-16,-4 2-1 15,-4-2 2-15,-4 0-1 16,-5 2 1-16,-2 2 0 16,-6 0 1-16,-1 1 0 15,-4 1 0-15,-2 0 0 0,-4 0-2 16,-1 3 2-16,-3-2-1 15,-4 2 1-15,-4 0 1 16,-3 3-4-16,-4 1 4 16,-6 4-2-16,-5 1 0 0,-2 4 1 15,-6 2-2-15,-4 3 2 16,-5 6-1-16,-6 4-1 15,-4 3 1-15,-8 2-32 16,-3 3-35-16,-1 3-60 16</inkml:trace>
  <inkml:trace contextRef="#ctx0" brushRef="#br0" timeOffset="66961.318">14545 8558 109 0,'-18'3'43'0,"5"-2"-16"0,2-1 2 16,2 0-9-16,4 0-13 16,2 0-5-16,0 0 4 15,3-1 6-15,0-2-8 16,0-1 6-16,6 1-8 15,4 0-3-15,5-1 2 16,5-1 0-16,7 1 0 0,5-2 1 16,6-2 1-16,4 0 4 15,7-3 0-15,5-1 0 16,4-3 0-16,4-3 1 15,4 1-1-15,3-2-2 16,0 1-3-16,0 0-2 16,0-1 2-16,-6 3-2 0,-3 0 0 15,-7 3 0-15,-7-1 0 16,-9 4 1-16,-7 2-1 15,-10 4 0-15,-5 1-1 16,-6 3 1-16,-4 0-6 0,-2 0-5 16,0 0-1-16,-3 1-12 15,0 1-50-15,0-2-26 16</inkml:trace>
  <inkml:trace contextRef="#ctx0" brushRef="#br0" timeOffset="67288.9184">15348 8125 284 0,'-13'-9'16'16,"3"1"8"-16,2 1-1 0,4 5 5 15,3 2-15-15,1 0-16 16,2 4-8-16,9 6 8 15,3 2 3-15,5 2 0 16,5 3-1-16,6-1 2 16,2-1-8-16,2 1-2 0,1 1 1 15,-2-4-1-15,-3 2 3 16,-4 0 5-16,-4 0 0 15,-4 2 1-15,-6-2 1 16,-5 4 0-16,-6 3-2 16,-1 3 1-16,-13 10 5 0,-9 7 4 15,-5 8-7-15,-8 11 0 16,-3 3-18-16,-4-3-53 15,0-5-195-15</inkml:trace>
  <inkml:trace contextRef="#ctx0" brushRef="#br0" timeOffset="77662.9367">19146 8568 217 0,'5'-4'0'0,"-1"-4"-2"16,2 3-2-16,1 0 3 16,-1 1 2-16,-2 0 3 15,0-1-1-15,-1 3 2 16,-2-1 12-16,1 0 7 0,-2 3 5 15,1-2-9-15,-1 2-7 16,2 0-11-16,-1 0-2 16,3 3 5-16,-1 7 4 15,1 2 2-15,0 4-1 16,0 3-4-16,1 4 3 0,-1 4 2 15,0 3-4-15,0 1-4 16,-1 2 0-16,0 3-3 16,-2-2 2-16,0 2-1 15,0 0 0-15,0 0 0 16,1-3-2-16,-1-1 2 15,2-3 0-15,0-5-1 0,3-2 1 16,-3-6 0-16,2-2-1 16,-1-4 0-16,-1-2 2 15,1-2-1-15,-3-1-2 16,1-1-15-16,-2-2-12 15,0-2-27-15,0 0-70 0</inkml:trace>
  <inkml:trace contextRef="#ctx0" brushRef="#br0" timeOffset="78099.7374">19137 9028 381 0,'-3'0'10'0,"3"-6"-9"15,0 5-4-15,0 1-11 16,7 0 13-16,2 0 3 0,2 7 3 16,-1 1-4-16,1 2-1 15,-1 2-1-15,-1 3-1 16,0 1-1-16,1-1 0 15,0 0 0-15,-3-2 2 16,2-2 0-16,0-1-1 0,0-5 1 16,-1-2-3-16,-1-3 0 15,3 0 0-15,0 0 9 16,1-10-5-16,2-2 3 15,-1-1-1-15,0-3 1 16,1-1-1-16,-2-1-1 16,-2 0 0-16,-2 2 0 0,0 1-1 15,-4 4 0-15,-1 3 1 16,-2 5 1-16,0 3-2 15,0 2-5-15,-3 11 4 16,-4 9 1-16,-6 9 0 16,-4 10 0-16,-4 8-13 0,-5 3-32 15,-6 0-99-15</inkml:trace>
  <inkml:trace contextRef="#ctx0" brushRef="#br0" timeOffset="80580.1419">23479 8495 292 0,'0'-8'8'16,"0"-1"-5"-16,0 2-1 0,0 0 6 15,0 3-1-15,0 1-4 16,0-1-5-16,2 1 0 16,1-2-4-16,0 0-1 15,2 1 4-15,1-1 1 16,0 0 0-16,2 1-4 0,4-1 2 15,0 4 7-15,2 0 0 16,3 1-1-16,1 0-2 16,-1 2 0-16,1 4 1 15,0 4-1-15,-2 0 0 16,1 3-1-16,-4-1-3 15,-1 3 3-15,-3-1-1 0,-2 2 2 16,-1 0-3-16,-2 2 2 16,-3-1 1-16,-1 1 3 15,0 3 3-15,0 0-1 16,0 1 0-16,0 3 1 15,0 0-2-15,0 2-2 0,0 0 0 16,0 1 0-16,0-1 0 16,1 1-1-16,-1-1-2 15,-4-2-3-15,-4-3 1 16,0-1 2-16,-1-2-1 15,-1-2 2-15,-1-3-1 16,3 1 2-16,0-4 0 0,1-1-1 16,0-2 0-16,3 1 0 15,-1-1 1-15,2-2 0 16,1 2 0-16,0 0-1 15,2-1 1-15,0 0-2 0,0 0-11 16,0 1-23-16,0-5-61 16,0-3-32-16</inkml:trace>
  <inkml:trace contextRef="#ctx0" brushRef="#br0" timeOffset="80954.5424">23578 8932 251 0,'-4'0'5'0,"4"0"3"15,0 0-15-15,0 3-12 16,0 2 24-16,4 3 1 15,1 4 1-15,0 3-3 16,-1 0 0-16,0 4-3 16,-2 4 3-16,-2 0-2 0,0 4 0 15,0 0-1-15,-6 2 1 16,2-1 1-16,-2 0 1 15,2-1-2-15,0-4 0 16,1-3-1-16,3-6 2 16,0-4 7-16,0-5 3 0,2-5 5 15,8 0 18-15,7-4-3 16,8-9-20-16,10-4-8 15,11-2-4-15,12-3 0 16,4-4-32-16,3-3-113 16</inkml:trace>
  <inkml:trace contextRef="#ctx0" brushRef="#br0" timeOffset="84355.3484">19026 4737 315 0,'-5'-11'0'0,"1"-2"6"15,1 3-3-15,2 3 3 16,1 2 4-16,0 0-6 0,0 4-3 16,0 1-1-16,0 0-6 15,0 6 3-15,1 8 2 16,2 6 1-16,0 5-1 15,0 9 1-15,-1 5 0 16,0 6-1-16,-2 4 1 0,0 3 0 16,0-2 0-16,0-1 1 15,0-2-1-15,0-4 2 16,0-6 2-16,1-3 0 15,-1-6 2-15,2-4 2 16,0-2-5-16,0-4-1 16,-1 1-1-16,1-4-1 0,-2 3-14 15,0-3-19-15,0-5-47 16,-7-5-81-16</inkml:trace>
  <inkml:trace contextRef="#ctx0" brushRef="#br0" timeOffset="84776.5491">18953 5379 267 0,'10'5'-5'0,"2"-1"-10"16,1 0 9-16,2 3 5 16,0-2 1-16,2-1-2 0,-1 2 2 15,1-4 2-15,0-3-1 16,0 1 8-16,1 0-2 15,-1-1 7-15,1-7-6 16,-1-2 0-16,-1-2-2 16,-2-2 1-16,-2 0 2 0,-2-2-4 15,-1 0 2-15,-2 0 2 16,-4 1-3-16,0 3 4 15,-2 1-1-15,-1 4 1 16,0 2-1-16,0 4-5 16,-1 1-1-16,-7 6-8 15,-3 10 6-15,-5 7-1 0,-6 10 1 16,-5 11-1-16,-6 11 0 15,-2 4-12-15,-5 2-45 16,-5-6-137-16</inkml:trace>
  <inkml:trace contextRef="#ctx0" brushRef="#br0" timeOffset="91782.9617">13750 7467 293 0,'8'0'33'16,"1"0"-34"-16,3 0 1 15,5 0 0-15,5 0 2 16,4 0-1-16,4 0 1 16,6 0-2-16,6 0 0 0,4 0 0 15,8 0 0-15,4 0-6 16,7 0-5-16,5-1-1 15,3 1-3-15,4 0-2 16,2 2-4-16,5 1 1 16,-1 3 9-16,2-3 10 0,2 1 3 15,0-2 11-15,-2-1 13 16,-3 2 2-16,-2-3-4 15,-5 2-3-15,-7-2-2 16,-6 2-3-16,-7-1-4 16,-9 0-3-16,-9 2-5 15,-6 0-3-15,-8 0-1 0,-5 0-20 16,-7-3-49-16,-7 0-89 15</inkml:trace>
  <inkml:trace contextRef="#ctx0" brushRef="#br0" timeOffset="92562.9629">14006 7600 368 0,'-4'-3'0'0,"-2"2"-13"16,3 1-24-16,-1 3 32 15,3 10 3-15,-1 3 1 0,2 6-2 16,1 5 1-16,-1 4 2 16,2 6 0-16,3 5 0 15,-1 6 1-15,-1 3-1 16,0 6 0-16,0 5 0 0,-2 4 3 15,0 9 3-15,0 3 5 16,-1 7-2-16,0 9-1 16,1 6 3-16,-2 5-4 15,-5 4 1-15,0 6-1 16,-2 3 1-16,1 3-1 15,-1 2-1-15,-1 2 2 0,3 4-1 16,1 2 0-16,-1 1-5 16,3 3-1-16,2-3 0 15,-2 2-1-15,3-1 1 16,0-3-1-16,0-3 1 15,0-1-1-15,1-4 0 0,0-5 0 16,0-5 0-16,-1-5-2 16,0-8 1-16,-3-5 0 15,-1-8-1-15,-2-4 2 16,-2-7-1-16,2-10 1 15,-1-7 0-15,2-8-2 0,0-9 0 16,3-7-1-16,0-7-4 16,1-7-5-16,0-7-4 15,0-4-15-15,0-7-10 16,-1-2-27-16,0-2-3 15,-1-15-47-15</inkml:trace>
  <inkml:trace contextRef="#ctx0" brushRef="#br0" timeOffset="92906.1636">13772 11417 258 0,'9'-9'35'0,"2"3"-33"15,1 4 0-15,5 2 0 16,1-1-3-16,2 2 2 0,2 6-1 16,1 2-2-16,1-2-5 15,0 0-2-15,1 0-4 16,-2-4 2-16,1-1 8 15,-3-2 0-15,-1 0 6 16,-2 0 17-16,-5-5 8 0,-1 1 1 16,-3-2 0-16,-3 2 2 15,-4 0 0-15,0 3-10 16,-2 1-9-16,0 4-19 15,-9 18 2-15,-9 17 3 16,-7 17 4-16,-13 10-30 16,-12 7-73-16</inkml:trace>
  <inkml:trace contextRef="#ctx0" brushRef="#br0" timeOffset="97804.5722">12063 6263 318 0,'-3'0'14'0,"0"0"-13"16,1-4 1-16,0 2 11 0,2-1-10 15,0 0 1-15,0 1-5 16,0-1-6-16,3-1-10 16,7-3-3-16,4-2 7 15,8-5 13-15,8-5 0 16,8-5 0-16,9-9 10 0,12-4 10 15,10-8 1-15,8-3-4 16,9-7-3-16,7-2 0 16,4-2 3-16,3-2-4 15,-1 1 0-15,0 0 0 16,-2 4 0-16,-6 1-4 15,-4 8-4-15,-6 5-4 0,-7 9 0 16,-10 4-2-16,-11 10-23 16,-15 2-33-16,-17 5-57 15</inkml:trace>
  <inkml:trace contextRef="#ctx0" brushRef="#br0" timeOffset="98256.973">12407 5724 128 0,'-26'26'-5'16,"-3"4"-11"-16,-3 4 13 15,-2 3 4-15,0 1 5 0,1 3-1 16,0 1 1-16,1 0-3 16,2-2-2-16,1-2 0 15,4-4 0-15,5-6-1 16,5-6 0-16,4-7 16 15,5-6 12-15,4-3-2 16,2-5-3-16,1-1 21 0,7 0-6 16,5 0-11-16,7 0-10 15,7 0-4-15,7 0-3 16,9 0-5-16,8 11-3 15,7 6-1-15,8 5 0 16,4-3-14-16,0-3-81 0</inkml:trace>
  <inkml:trace contextRef="#ctx0" brushRef="#br0" timeOffset="112469.5981">23434 11583 341 0,'11'-11'6'0,"3"0"-10"16,5 1 2-16,4 2 6 15,5 1-3-15,2 0 0 16,5 1 0-16,4 1 0 15,6 1 0-15,4 0-2 0,9 2 0 16,6-1 3-16,5 3-2 16,5 0 0-16,2-1 0 15,1 1 1-15,-1-2-1 16,-2 2 5-16,-2-2 5 15,-5 2 2-15,-3 0-5 0,-7-1-5 16,-5 1-1-16,-5 1-1 16,-5 4-1-16,-5 0-12 15,-10-3-34-15,-8-2-102 16</inkml:trace>
  <inkml:trace contextRef="#ctx0" brushRef="#br0" timeOffset="112984.399">23739 11314 205 0,'-17'1'126'15,"2"-1"-123"-15,1 0-3 16,1 2 0-16,0 3 1 15,-1 0 0-15,1 2 1 16,-1 1-2-16,1 0-2 0,1 2 2 16,0-2 0-16,2 1-1 15,2 0 2-15,3-2-2 16,0 1-1-16,4-1-1 15,0 2-2-15,1-1 0 16,0 0 5-16,0 2-1 16,5 1 2-16,2 0 4 0,2 3 8 15,5 2 6-15,4 4 0 16,8 3-7-16,6 5-2 15,4 3-6-15,5 1-3 16,1-6-29-16,-3-6-173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12:33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8761 4776 136 0,'33'-2'-4'0,"-1"-4"9"0,2-1 1 15,3 2 7-15,0 2-2 16,2-1 3-16,2 1-2 16,4-1-2-16,3 2-5 15,2 0-3-15,5 2-1 16,0 0-1-16,3 0-1 15,0 0 0-15,4 0 1 0,2 0 0 16,1-1-1-16,3 3 2 16,3 0-1-16,3-1 0 15,1 0 0-15,3 1 0 16,4-1 0-16,3 0-1 15,2 1 2-15,2-2-1 0,1 1 0 16,1 2 0-16,0 0 1 16,-1 1-3-16,3-1 5 15,-2 3 1-15,2 1 1 16,0 1-2-16,2 1-2 15,0-1-1-15,3 2 0 16,-1-1 0-16,2-1 0 0,2 0 0 16,1 0 0-16,0-1 0 15,1 0-1-15,0 0 4 16,1 0-3-16,-1 1-2 15,0 0 2-15,-1-1 0 16,-1 0 0-16,0 1 2 0,-1-1-2 16,-2 0 0-16,0 0-2 15,-2 0 4-15,-1 1-2 16,-1-2-2-16,-2 0 4 15,1 2-2-15,-1-1 1 16,0-1 0-16,-2 0 0 0,1 0 1 16,-1-1-2-16,-1 0 0 15,1 0 0-15,-1-1 0 16,0 0-2-16,0-1 2 15,0 2-1-15,0-1-5 16,0-1 4-16,1 1-4 0,0 1-1 16,2 1 5-16,-1 0-1 15,3 0-1-15,1 1-1 16,2-2-1-16,-2 1 2 15,3-1 4-15,-1 1-1 16,2-2 2-16,-1 0-1 16,1 0 2-16,-1 0 1 0,-1-1-3 15,0 1 1-15,-2 1-1 16,-1-1-1-16,0-1 2 15,-2 0-1-15,-1 0 0 16,-1 1 1-16,-1 0-1 16,-3-2 1-16,-3 0 0 0,-4 1 0 15,-3-2 1-15,-6 1 4 16,-5-1 4-16,-5-1 0 15,-6 1-2-15,-6-1 3 16,-7 0-1-16,-4 0 1 16,-5 0-1-16,-7 0-4 0,-4 0 0 15,-4 0-3-15,-4 0-2 16,-2 0 0-16,-1 0-1 15,-3 0 1-15,-2 0-1 16,-1 0 0-16,-1 0-1 16,-2 0-10-16,-1 0-29 15,0 0-70-15</inkml:trace>
  <inkml:trace contextRef="#ctx0" brushRef="#br0" timeOffset="2823.6049">13234 5411 413 0,'0'-10'0'0,"0"-4"3"15,0 5-1-15,0 5-4 0,4 3-4 16,3 1 4-16,0 0-4 16,1 8-5-16,2 6-2 15,-1 5-2-15,-1 6-2 16,-2 3 3-16,0 1 0 0,1-2 3 15,0-2 9-15,4-6 1 16,1-6-6-16,5-6-2 16,4-6 18-16,5-1-3 15,7-5-3-15,6-11 1 16,6-5-1-16,6-4-2 0,5-4 1 15,4-7-1-15,4-1 0 16,1-4-1-16,1-2 2 16,1-2-1-16,1 1 4 15,-1-2 0-15,-4 4 0 16,-3 3 1-16,-4 4-2 15,-7 5 1-15,-9 5-1 0,-9 4-1 16,-8 5-1-16,-9 5-1 16,-4 5 1-16,-6 6-2 15,-1 0-7-15,-2 6-42 16,0 2-15-16</inkml:trace>
  <inkml:trace contextRef="#ctx0" brushRef="#br0" timeOffset="6224.4109">8640 6553 91 0,'16'-3'58'0,"4"-3"-51"15,1 1 2-15,6 0 13 16,4-1-2-16,1 3-6 0,6 0-4 16,2 1-3-16,6-1-3 15,2 3-3-15,6 0-1 16,4 0-9-16,4 0-25 15,4 0-10-15,3 4 16 16,4 0 12-16,3-1 5 0,4 0 10 16,3 1 1-16,3 0 10 15,2 0 8-15,2 0 3 16,1 2 4-16,2 1-3 15,2 0-2-15,2 0-7 16,1 3-5-16,1-2-4 0,2 2-2 16,-1-1-1-16,3 1-1 15,0-3 1-15,0 3 0 16,1-4-1-16,0 2 1 15,0-1-1-15,2-1 0 16,-1 0 1-16,4 0-1 16,0-3 0-16,2 1 0 0,1-1 0 15,1-1 1-15,1-1-1 16,1 2 0-16,0-1 0 15,0-1 0-15,-2 0 0 16,0-1 0-16,-2 2-1 0,-1-2 0 16,-1 0-3-16,-3 0-1 15,-3 0 2-15,-5 0 0 16,-6 0 2-16,-5 0 1 15,-8 0 0-15,-5-2 0 16,-8 1 1-16,-5-1 2 16,-8-2 2-16,-7 1-2 0,-8 0 0 15,-5-2 0-15,-9 2 2 16,-2-3 0-16,-6 2 6 15,-3 0 0-15,-3 3-9 16,-3 0-2-16,-2 1-30 16,-4-2-64-16</inkml:trace>
  <inkml:trace contextRef="#ctx0" brushRef="#br0" timeOffset="12355.2217">2767 8179 190 0,'3'0'44'0,"1"0"-59"16,3 0 19-16,3 1 8 15,1-1-6-15,5 3-4 0,0-1-1 16,4 1-1-16,0 0-6 16,3-1-12-16,2 1-9 15,1-1 4-15,3 0 6 16,2-1 16-16,3 0 3 15,2-2-5-15,3 1 9 0,1 0 4 16,2 0-1-16,2-1-1 16,1-3 0-16,3 0-4 15,2 1 0-15,0-2-2 16,2 3 1-16,1-1 5 15,0 2-5-15,-1-1 3 16,0 2-1-16,-1 0-1 0,2 0-3 16,1 0 2-16,3 0-2 15,1 0-1-15,3 2 2 16,1-1-2-16,0 0 0 15,0-1-1-15,0 2 1 16,-1-2-1-16,-1 1 1 0,-1 1 0 16,1 1 0-16,-1 1 0 15,1 1 0-15,-1 0 0 16,1 0 1-16,-1 1-1 15,-2-1 0-15,1-2 0 16,1 1 0-16,-1-3 1 0,0 1 1 16,1 1 0-16,0-3-1 15,-1 2-1-15,1 1 1 16,0 0-1-16,0 0 0 15,2-1 0-15,0 0-1 16,1 0 1-16,3 0 0 0,1-1 0 16,2 2 0-16,1-1 1 15,1-1-1-15,1-1 0 16,-1 0 0-16,1 0 1 15,-2-1 11-15,2 0 9 16,-2-3 3-16,-1 1-7 0,0 0 0 16,-3 1-10-16,3 0-6 15,-2 0 0-15,0 1 0 16,0-2-9-16,1-1-9 15,-3-1 6-15,0-1 1 16,-4 0 5-16,-1-1-1 16,-4 2 3-16,-3-1 0 0,-3-1 3 15,-6 1-1-15,-5 0 2 16,-7 1-1-16,-6 0 0 15,-7 0 0-15,-5 2 0 16,-3 1 0-16,-3 0 1 16,-5 0 0-16,0 0-1 0,-2 2 0 15,0 0-8-15,-2 0-20 16,-6 0-15-16,-2 0-10 15,-2 0-47-15</inkml:trace>
  <inkml:trace contextRef="#ctx0" brushRef="#br0" timeOffset="16038.8283">14625 8403 138 0,'42'0'1'16,"2"0"2"-16,3 0-2 15,3 0-2-15,1 0 0 16,1-1-1-16,2 1 0 16,0 0-12-16,0 0 15 0,2-1-5 15,1 1-3-15,0 0 9 16,2-1 5-16,1 1-7 15,2 0 14-15,2 0-4 16,1 2 5-16,3 0-5 16,3 1 0-16,2-1 1 15,0 1 2-15,3-1-1 0,1 0-1 16,-1-1 1-16,0 1-3 15,-2-1 4-15,2 0-1 16,-2 0 1-16,1-1-1 16,2 1-2-16,-2 0-7 0,1 1 0 15,-1-1-3-15,1-1 0 16,-1 1 0-16,1-1 1 15,-2-1-2-15,-1 1 1 16,-3 0-1-16,1-3 1 16,-3 1 0-16,0-1 0 15,-1 1 0-15,0 1 2 0,2 0 1 16,-2 1-1-16,-2 0 1 15,0-1-2-15,-3 1 0 16,0-1-1-16,0-2 1 16,-1 0 2-16,0-1-2 15,0 0 3-15,1-1 0 0,-1 0-2 16,-1 1 0-16,1 0 0 15,0-1-1-15,2 4-1 16,0-3 1-16,2 3-1 16,2-3 0-16,1 3 0 15,-2-1-1-15,2 0 0 0,0-1 0 16,-1 2 1-16,1-3 1 15,-2 2-2-15,3-1 2 16,-2 2-1-16,0-1 0 16,-1-1 0-16,1 1 0 15,0 0 0-15,-1-1 0 16,2 1 0-16,0-1 0 0,-1 1-1 15,-1-1 2-15,-1-2-1 16,-2 0 1-16,-2 0-1 16,0 0-1-16,-1 0 2 15,0 0 0-15,0-2 0 16,-2 1-2-16,-2-1 2 0,-1 0 0 15,-4 0-1-15,-1 2 2 16,-1-2 3-16,-3 2 2 16,-2 0-4-16,0 2 2 15,-3 0-3-15,-1 3-1 16,-4 0 0-16,0 0-2 0,-3-1 1 15,-3 1 1-15,-3 2-2 16,-5 2 2-16,-2-4-2 16,-5 1 1-16,-3-1 0 15,-4 0 0-15,-1 0 1 0,-2 0-1 16,-3 0 0-16,1 0 2 15,-1 0 5-15,-1-1 0 16,0-1-2-16,-1-1-3 16,0 1-2-16,0 1 1 15,0-1-1-15,0 0 0 16,0 2 3-16,0 0-18 0,0 0-52 15,0 0 14-15,0 0-98 16</inkml:trace>
  <inkml:trace contextRef="#ctx0" brushRef="#br0" timeOffset="19002.8334">10928 8432 214 0,'-31'-17'6'16,"-4"-2"-5"-16,-4 3 0 0,-2 1-1 15,-4 1 0-15,-2-2-18 16,-3 2-9-16,-1-2 3 16,-2 1 16-16,-2-2 6 15,-1 1 2-15,-3 1 0 16,-2-1 0-16,-2 3 1 0,-2-3 7 15,-1 3 12-15,-3 0 1 16,0 1 1-16,-1 1-6 16,-1 1-1-16,1 0 9 15,-2 1-7-15,3 0-7 16,-1 0-8-16,-1 0 0 0,-2 0-2 15,0 1 1-15,-3 0-1 16,-2-1 0-16,-2 2 0 16,1 1-2-16,-1 0 1 15,1-1 1-15,2 3 0 16,1-2-1-16,2 2 0 0,1 0 1 15,2 4 0-15,1-2 1 16,0 2-1-16,-2 1 0 16,0-1 0-16,-2 0-1 15,-1 5 2-15,-1 1-1 16,3 0 0-16,5 4 0 0,4-1-3 15,7 4 6-15,6 0-1 16,7 4-2-16,3 3 2 16,5 3-2-16,5 3 2 15,4 4 0-15,7 2 1 16,5 5-1-16,7 0-2 15,6 1-1-15,3 3 1 16,2-2-5-16,11 0-7 0,3 0 5 16,6 0 0-16,6 3 6 15,5 0-2-15,8 1 5 16,4-2-1-16,5 0-1 15,5-4 1-15,4-1-1 0,3-4 2 16,2-3-1-16,3-1-2 16,4 0 9-16,2 1 4 15,3-4-3-15,4 3-3 16,6-3-4-16,4-2 0 15,4-2-3-15,0-3 0 0,3-4-10 16,1-3-1-16,-1-4 1 16,2-4 3-16,-1 0 1 15,1-5-1-15,0 2 5 16,0 0-1-16,-2-1 0 15,-3 0 4-15,-1-4-1 16,-3 0 0-16,-3 0 2 0,-3-1 3 16,-1 1 3-16,-4-2 1 15,-2 1-5-15,0-1-1 16,-4-2-1-16,-2-1 0 15,-7-1-1-15,-3-4 0 16,-4-1-1-16,-5-3 2 0,-5 0-1 16,-5-2 0-16,-3 1 1 15,-4-2 1-15,-4-1 2 16,-4 0 0-16,-4 0 0 15,-3 0-1-15,-3 0 1 16,-4 0-3-16,-1-2 2 0,-3-3-2 16,-2 0 0-16,-1-1 0 15,-4-2 0-15,-3-1-1 16,0 0 2-16,-5 2 7 15,-7 0 2-15,-2 0-2 16,-6 4 9-16,-1-1-11 16,-3 3 1-16,-3 1-3 0,-1 1 0 15,-1 5 4-15,-2 2-6 16,-4 5-2-16,-2 3-6 15,-4-1-54-15,-3 1-141 16</inkml:trace>
  <inkml:trace contextRef="#ctx0" brushRef="#br0" timeOffset="28690.4505">4932 7335 270 0,'0'0'8'16,"-1"-7"-5"-16,1 4-3 15,0-1 1-15,0 1 7 0,1 2-10 16,3-1-1-16,2 2 6 16,1 0-3-16,1 0-1 15,1 3-1-15,0 7-1 16,1 7-5-16,-1 2 4 15,1 6-1-15,1 6 1 16,-1 2 0-16,1 0 3 0,0-2 1 16,-1-3 0-16,1-8 0 15,-1-4 1-15,-1-8 9 16,1-5 13-16,2-3 11 15,1-7 1-15,4-11-10 0,4-8-12 16,6-7-8-16,6-7-3 16,8-6-2-16,7-6-1 15,6-6-9-15,6-4-4 16,4-4 3-16,2-1-6 15,-1 2-4-15,-3 2-4 0,-3 5 10 16,-7 3 11-16,-6 7 4 16,-8 4 2-16,-9 7 9 15,-8 9 11-15,-7 6 4 16,-6 9-1-16,-6 6-3 15,-2 7-13-15,0 0-19 16,-6 10-72-16,-4-1-76 0</inkml:trace>
  <inkml:trace contextRef="#ctx0" brushRef="#br0" timeOffset="41078.8723">10631 11962 132 0,'67'-7'10'16,"3"-1"1"-16,0 1 7 0,6-2 3 16,0 2-10-16,3-1-8 15,0 3-3-15,2 0-3 16,0 2-11-16,-1-2 2 15,3 4 1-15,-4-2 2 16,2 2 7-16,0 1 0 0,0 0 1 16,1-2 1-16,0 2 1 15,3-1 0-15,0 1 1 16,0 0 4-16,1 1 1 15,0 1 4-15,0 0 0 16,0 0-4-16,1 1 1 16,0-3 2-16,2 2-3 0,-2-1 1 15,4-2-4-15,0 0 1 16,-1 0-2-16,0 1-2 15,1 0-2-15,0-2-1 16,-3 2-8-16,0-1-4 16,0 1-2-16,-2-4-1 15,1 1 18-15,-1-1 7 0,-1-1 4 16,-1 1 6-16,0 0 0 15,0 1-2-15,-3 0 0 16,0 1-3-16,0 1-8 16,-2 0-3-16,-2 1 0 15,1-2 0-15,-1 2-7 0,-1 0-4 16,-1-1-1-16,-1 1 2 15,0 0 3-15,-1-1 2 16,-1 0 3-16,0-1 0 16,0 0 2-16,-4 1 3 15,0-1 0-15,-3 2 0 16,0-1-2-16,-3 1-1 0,-1 0 0 15,-2-1-1-15,-3 1-1 16,-4 0 0-16,-4-1-1 16,-4 1 1-16,-7-1 1 15,-3 1-1-15,-4 0-1 0,-5 0 2 16,-3 0-1-16,-3 0 0 15,-3 0 1-15,-3 0-2 16,-3 0 2-16,-4 0-1 16,-1 1 0-16,-3-1 1 15,0 0-2-15,-1 0 2 0,-1 0-1 16,0 0 0-16,0 0 3 15,0 0 10-15,0 0-9 16,0 0-1-16,0 0 2 16,0-1-1-16,0 0-2 15,0 0-1-15,0 0-1 16,0 0 0-16,1 1-2 0,0 0-8 15,0 0-4-15,0-2-2 16,1 2 3-16,-2-1-11 16,1 1-36-16,-1-1-1 15,1-2-56-15</inkml:trace>
  <inkml:trace contextRef="#ctx0" brushRef="#br0" timeOffset="66258.3165">10568 12961 133 0,'39'0'32'15,"1"-7"-6"-15,0 1-13 16,2 1 7-16,2 0-8 15,1 1-10-15,0 2 0 16,3 1-7-16,1 0 5 0,2 1-15 16,-1-1-3-16,3 1 0 15,3-1 15-15,1 1 7 16,3 3-8-16,3 0 8 15,3 0-2-15,3 0 1 16,3 0 2-16,2 0-2 0,2 0 4 16,3-1-1-16,4-1 1 15,2 1 1-15,3-2-3 16,1 1-4-16,1-2 1 15,2 1-2-15,-1 0 0 16,0 0 0-16,0-1 1 0,2 0-1 16,-1 0 1-16,-1 1 0 15,2-1-2-15,-2 0 5 16,1 1-3-16,-2-2 4 15,1-2 0-15,-2 1 0 16,-1 0-1-16,-1 0-2 16,-1 1 0-16,-1 0-2 0,-2 2 1 15,0-1 1-15,-1 0-1 16,-1 1-1-16,0 0 1 15,0 0-2-15,-2 1-2 16,-3 1 2-16,1-1-2 16,-3 1 3-16,1-2-1 0,-1 2 1 15,0-1 0-15,1 0 0 16,-1 1 0-16,-2-1-3 15,0 1-1-15,-1-2-2 16,-2 1 5-16,0-1 1 16,0 0 0-16,-1-1 0 0,1 1 1 15,-1 0 1-15,0 0-2 16,0 2 1-16,1-2-1 15,0 2 0-15,1 0 0 16,2-2 0-16,-1 2 0 16,2-2 0-16,-1 1 1 15,1 0-1-15,0-1-1 0,2 0 2 16,0 0-1-16,2 1 3 15,-1 0 1-15,-1 2-1 16,1 0 0-16,1 1-3 16,-2 0 0-16,-1 1 0 15,2 0 0-15,-2-1 0 0,-1-3 0 16,-1 3 0-16,0-4 0 15,-1 0 0-15,-1 0 3 16,0 0 4-16,-1-2 1 16,-3 2-3-16,-1 0-2 15,-1-2-3-15,-2 2 1 16,-4 0-2-16,-2 2 0 0,-3 1-4 15,-5-1-2-15,-4 0 3 16,-5 1 2-16,-5 1 2 16,-3-1 0-16,-4 3 0 15,-4-2-2-15,-4 2-27 0,-2-1-43 16,-5-3-44-16</inkml:trace>
  <inkml:trace contextRef="#ctx0" brushRef="#br0" timeOffset="125668.2213">17982 16030 228 0,'41'-2'3'0,"7"-7"0"16,6 1 24-16,5 0 3 0,6 0-7 15,4 0-12-15,5 1 5 16,4 2-10-16,3-1 1 15,4 3-3-15,4 0-3 16,5 3-1-16,4-1 1 16,5 0 2-16,3 2-5 0,3 4 2 15,2 1 4-15,2 1 4 16,1 3-3-16,2 1 2 15,3 1-5-15,0 2 1 16,3 0-1-16,1 1-2 0,2 0 0 16,-2-2-1-16,-2-2-4 15,-1-4 0-15,-3-1 2 16,-3-2 5-16,-5-1-1 15,-5 0-2-15,-5-3 3 16,-5 0 0-16,-7-1-6 16,-4 0 6-16,-5 0-2 15,-6 1 2-15,-7 0-4 0,-6-2 4 16,-7 1-1-16,-7 1-2 15,-6 0 1-15,-8 0-2 16,-3 0 4-16,-7 0-4 16,-4 0 2-16,-4 0 0 0,-2 0 8 15,-3 0-1-15,-2 0-6 16,-2 3-1-16,-1 1-2 15,-2 3-15-15,-1-2-12 16,-2 0-18-16,-8-5-32 16</inkml:trace>
  <inkml:trace contextRef="#ctx0" brushRef="#br0" timeOffset="127743.0249">4775 16876 271 0,'20'0'20'16,"0"-5"-18"-16,2-4 0 15,4 3 0-15,2 0 0 16,2 0-1-16,2 1-1 15,3 2 1-15,2 1-1 16,1-1-11-16,4 3-15 0,2 0-7 16,1 0-3-16,4-1 6 15,2 1 14-15,4 0 11 16,0-1 5-16,2 0-1 15,2 1-1-15,2-1 5 16,1-2 6-16,2-2 5 16,1 0 6-16,2-1-2 0,2 1-4 15,0 0-6-15,3 1-1 16,1-2-4-16,2 1-2 15,-1 3 1-15,1-2-2 16,2 1 1-16,0 1-6 16,-4 1 9-16,1 0-2 0,-1 0-2 15,-3 0 1-15,-1 1-2 16,-1 0 2-16,-2 5 0 15,0 0 0-15,-3 1-1 16,0 2 0-16,-2 0 0 16,1 0 1-16,0-2-1 0,0 2 0 15,0-2 1-15,2 0-1 16,0 1 0-16,-1-2 1 15,1 0 0-15,1 0-1 16,-2 0-3-16,-1-1-2 16,-1-1 0-16,0 1 1 15,-1-1 3-15,-1 0-6 0,-1 0-2 16,-2-1-1-16,-3-1 3 15,-3 2 5-15,-4-1 0 16,-3 2 1-16,-2-3 2 16,-5 3 10-16,-2 0 1 15,-3-1 5-15,-3-1-5 0,-2 2 2 16,-4-3-1-16,-2-1-3 15,-3 1-6-15,-4 1 18 16,-1-1-17-16,-3-1-4 16,-1 3-1-16,-3-1 0 15,1 1-9-15,-3-1-10 0,1 1-20 16,-2 0-15-16,0-3 6 15,0 0-10-15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14:5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9745 14795 338 0,'-7'0'0'0,"1"0"-2"0,2 0-7 16,3 0 10-16,1 0-3 15,0 0-8-15,0 0-4 16,2 0 13-16,4 2 3 16,1 4-2-16,2 2-3 15,2 3-12-15,1 1-15 0,1 2 1 16,0 3 1-16,2-1 18 15,1 2 4-15,0-2 4 16,0 0 0-16,2-4 1 16,2-2 4-16,4-6 7 15,5-4 17-15,5-4 9 16,7-15-8-16,9-8-8 0,9-10-6 15,7-9-6-15,11-11-5 16,7-8-2-16,5-7 2 16,6-6-5-16,2-5 1 15,2-2-6-15,-2 3-2 16,-1 4-5-16,-6 3-16 0,-7 6-19 15,-9 6 7-15,-12 8 20 16,-12 11 14-16,-14 5 10 16,-10 10 2-16,-9 8 13 15,-10 6 19-15,-4 9 18 16,-3 3-21-16,2 3-32 0,0 0-36 15,3 3-56-15</inkml:trace>
  <inkml:trace contextRef="#ctx0" brushRef="#br0" timeOffset="2106.0037">21642 14783 270 0,'1'7'-24'15,"-1"4"-39"-15,0 5 64 16,0 6-1-16,1 3 1 15,0 5-1-15,1 1 4 16,2 1 5-16,2-1 1 16,3-2-2-16,3-2 0 0,3-6 2 15,2-2 0-15,2-6 0 16,1-3 4-16,2-6-1 15,3-4 3-15,4 0-2 16,5-13 1-16,6-8-3 16,8-7 0-16,8-11-3 15,12-8-4-15,10-7-4 0,9-5 0 16,7-5 1-16,5-3-2 15,2 0 0-15,-1 2 0 16,-4 4 1-16,-6 3-1 16,-10 7 0-16,-10 4 0 0,-12 11 0 15,-13 6 0-15,-11 9-6 16,-11 5-10-16,-11 4-20 15,-10 2-86-15</inkml:trace>
  <inkml:trace contextRef="#ctx0" brushRef="#br0" timeOffset="7008.4125">10353 4602 236 0,'0'-7'11'0,"0"-2"-10"15,0 1 1-15,1 1-4 16,1 0 1-16,2-1 0 16,0 1 8-16,1 1-4 15,-1 1 1-15,-1 2-3 0,1-1 2 16,-2 4-3-16,1 0-4 15,1 0 0-15,-2 5 4 16,3 4-1-16,-1 0 1 16,3 1 0-16,-2 3 0 15,2-2 0-15,2 1-1 16,1-4 2-16,4-3-1 0,5-5-1 15,4 0-7-15,5-12 3 16,5-11 7-16,7-7 2 16,3-9-1-16,6-4 0 15,5-7-1-15,3-3-2 16,4-4 2-16,0 0-1 0,1-2 3 15,-2 1-2-15,-1 2 6 16,-3 5 1-16,-2 6-4 16,-9 7 1-16,-4 9-6 15,-6 9 1-15,-8 8-16 0,-8 4-48 16</inkml:trace>
  <inkml:trace contextRef="#ctx0" brushRef="#br0" timeOffset="9364.0165">8640 7019 237 0,'1'-6'10'0,"0"0"-9"15,2 2 7-15,1 1-4 16,0 1-3-16,2 1 0 16,2 1 1-16,-1 0-1 15,3 0-1-15,-1 0 0 0,1 6-1 16,-2 3 1-16,2 2-11 15,-3 1 7-15,1 2-1 16,0 1 3-16,-1 1 2 16,1 0-1-16,2-1 1 15,1-1 0-15,6-3 1 0,1-3-1 16,7-6-6-16,3-2-1 15,5-6 12-15,6-11 1 16,4-6 0-16,6-8-3 16,3-4 8-16,6-6-7 15,4-5 4-15,3-4-5 16,4-2-4-16,1-5 4 0,4 0-4 15,0 1 1-15,0-1 2 16,-1 1-7-16,-3 1-1 16,-4 4 4-16,-6 4-2 15,-7 4-1-15,-8 8 6 16,-8 7-3-16,-7 8 1 0,-7 6-26 15,-5 2-52-15</inkml:trace>
  <inkml:trace contextRef="#ctx0" brushRef="#br0" timeOffset="13232.8234">7416 10059 176 0,'0'0'7'16,"0"0"4"-16,0 0-10 15,2 0-11-15,0 0 5 0,2 0 8 16,1 1-1-16,1 1 0 15,1 6-2-15,0 0-2 16,0 0-1-16,0 4-4 16,1 2-2-16,0 0 4 15,1 3 1-15,1 0 2 16,2 0 3-16,1 1-2 0,3-2 1 15,1-1-1-15,3-1-1 16,2-3-1-16,2-4-1 16,4-1 4-16,3-6 0 15,3 0 0-15,5-8 8 16,4-11 7-16,8-6 2 0,5-8-2 15,6-7-5-15,8-6-4 16,5-4-5-16,4-7 1 16,2-1-1-16,3-4-1 15,-1 1-1-15,0 0-2 16,-3 3-2-16,-4 6 0 0,-6 5 3 15,-10 6 2-15,-10 8 0 16,-12 5-1-16,-8 9 3 16,-12 7 7-16,-4 7-2 15,-4 5-4-15,0 0-7 16,2 8 1-16,-1 0-13 15,3-5-53-15</inkml:trace>
  <inkml:trace contextRef="#ctx0" brushRef="#br0" timeOffset="29659.6523">9081 9937 207 0,'9'0'-64'16</inkml:trace>
  <inkml:trace contextRef="#ctx0" brushRef="#br0" timeOffset="31921.6562">9466 10728 260 0,'-37'-16'19'15,"-1"-4"-6"-15,-2 2-8 16,-1-2 9-16,-3 2 5 16,0-1-17-16,-2-1 1 15,-2 2-2-15,-3-2-2 16,-2 3-4-16,-5-1-8 0,-4 1-4 15,-4 2-7-15,-3 0 6 16,-3-1-3-16,-4 1 20 16,0 0 8-16,-3 1 5 15,-1 0-2-15,-3 1 1 16,-3 2-2-16,-3 1-2 15,-2 0-1-15,-4 1-4 0,-2 1-1 16,-4 0-1-16,-1 1 0 16,-2 0-1-16,0 0-1 15,-2-1-3-15,0 2 0 16,-1-3 0-16,1 0-3 15,-1-1 1-15,-3-1-21 0,1 1 29 16,-1 0-1-16,0 0 0 16,0 1 2-16,-1 0 2 15,0 4 0-15,-1-2 3 16,1 2-7-16,0 0 1 15,0 2 0-15,1 0-1 0,1 2 1 16,1 1 0-16,2 0 1 16,3 0 2-16,-1 1 4 15,2 5 0-15,1 4 0 16,1 4-3-16,3 3-2 15,0 4-3-15,4 1-1 16,3 3-1-16,2 3-10 0,6 1-11 16,4 2 4-16,3 2-1 15,8 2 8-15,6 4 10 16,5 1 0-16,6 1 1 15,6 2 2-15,5 1-1 0,6 2 0 16,6 0 0-16,5 1 2 16,7-1 0-16,6 0 2 15,8-1 0-15,2-1 3 16,8-1-2-16,8-1 1 15,7 0-6-15,7-1-2 16,4 1 3-16,6-2 0 0,5 3-1 16,6-2 3-16,5-2-1 15,3 2 2-15,7-4-2 16,3-2 3-16,5-2-2 15,1 1 1-15,5-2 0 16,4-2 1-16,3 0-3 0,2 0-1 16,3-2 0-16,1 1 1 15,2-3-1-15,2 1-1 16,2-1 1-16,3-1-1 15,2 0 1-15,3-3-2 16,1-1-1-16,3-1 0 0,1-3 0 16,-1-2 3-16,4-2-2 15,0 0 1-15,2-2 0 16,-1-1 1-16,2-1-1 15,1-1 0-15,1-2 1 16,2 0-2-16,-1-2 1 16,-1-3 1-16,1-1-1 0,-1 0-1 15,0-1-1-15,-4 1 2 16,-2-7 0-16,0-3 0 15,-2 0-10-15,0-3 12 16,-4-2 0-16,-1-1-2 16,0-3 1-16,-4-2-1 0,-1-3 0 15,-5-1 0-15,-3-4 2 16,-6-2-2-16,-3-2 1 15,-5-5-1-15,-6-3 1 16,-4-2-2-16,-6-3 2 16,-5 0-1-16,-5-2-2 0,-6-1 0 15,-5-4 1-15,-7 2-1 16,-5-1 1-16,-8 0 1 15,-3 0 1-15,-7 5 1 16,-7-1-2-16,-5 2 10 16,-2 1 5-16,-6-1 0 15,-9 2 2-15,-2 1-7 0,-6 2 4 16,-3 3 2-16,-3 3-9 15,-3 5-3-15,-5 4-3 16,-1 6-4-16,-6 6-25 16,-4 2-41-16,-4 0-105 15</inkml:trace>
  <inkml:trace contextRef="#ctx0" brushRef="#br0" timeOffset="40969.672">9118 10975 302 0,'0'0'3'0,"0"0"-3"16,0 0-10-16,0 5 5 15,0 2 3-15,0 3 1 16,5 4-1-16,3 1 2 15,2 3-2-15,1 0-2 16,4 3 3-16,0-2-4 0,1-1 2 16,0-1-3-16,-1-3 6 15,1-4-3-15,-2-4 2 16,2-5 1-16,1-1 12 15,2-3 15-15,3-12-6 16,4-6-3-16,4-4-9 0,4-6-3 16,3-6-4-16,5-6 0 15,4-2-2-15,2-4 0 16,2-3 1-16,4-2-1 15,1 2-1-15,1 0 0 16,1 0-2-16,-1 2-2 16,-2 2 0-16,0 3-2 0,-3 1-2 15,-3 8 1-15,-5 2 3 16,-4 9 1-16,-7 4 0 15,-4 7 1-15,-8 6 0 16,-6 7-7-16,-3 1-16 0,-1 3-19 16,-3 9-25-16,0 1-5 15</inkml:trace>
  <inkml:trace contextRef="#ctx0" brushRef="#br0" timeOffset="44011.6775">4146 12697 276 0,'11'0'5'16,"1"0"-4"-16,5 0-5 15,6 0 2-15,5-2 2 16,4 1 0-16,4-1 1 15,5 0 1-15,2 1-3 0,5 0-12 16,2 1-1-16,4 0-15 16,4 0 24-16,1 0-5 15,5 6 5-15,0 1 1 16,2-2 7-16,3 2-6 15,3 1 5-15,3 0 0 0,3-1 1 16,4 0 0 0,3 1-2-16,3-3 0 0,4 0-1 15,2 0 3-15,4-3-3 16,1-1 1-16,4-1 0 15,2 0 0-15,0-1 0 16,2 1-1-16,-1-2 1 0,-2-1-2 16,-1-1 3-16,-2-1 11 15,-4 0-8-15,-4 1-2 16,-5-1 0-16,-4-1-2 15,-6 0 0-15,-6-1 2 16,-6-2 0-16,-10 1 2 0,-7-2-1 16,-7 0 0-16,-8 1-1 15,-7 0-1-15,-6 4-2 16,-6 0 1-16,-5 1-6 15,-7 0-33-15,-3-1-79 16</inkml:trace>
  <inkml:trace contextRef="#ctx0" brushRef="#br0" timeOffset="44870.6789">5648 13551 231 0,'5'6'24'0,"-1"1"-50"16,2 3 20-16,1 6 6 15,3 0 3-15,-1 2-3 16,3 2 0-16,1 1 1 16,0-1-2-16,3-1-5 15,2-2-5-15,2-4-3 0,5-5-2 16,3-4 9-16,4-4 4 15,7-7 4-15,5-11 20 16,2-7 9-16,4-6-1 16,3-5-3-16,4-5-3 15,3-3-2-15,1-3-6 16,5 0-5-16,2 1-5 0,1 0-2 15,-2 0-2-15,-1 3-1 16,-2 2-3-16,-5 3-7 16,-7 3-5-16,-4 4-6 15,-7 8-3-15,-6 5-13 0,-7 6-22 16,-6 3-3-16,-6 4-16 15</inkml:trace>
  <inkml:trace contextRef="#ctx0" brushRef="#br0" timeOffset="51642.0909">15616 5842 283 0,'60'0'3'16,"4"-1"-2"-16,4 3 1 0,7 1 2 15,4 0 0-15,4 0-4 16,4-1 1-16,3 1-2 15,4-2-1-15,3-1-5 16,2 1-4-16,2-1-6 16,4-1-1-16,3 1 4 0,3 0 6 15,4 0 8-15,4-4 1 16,6 1-1-16,3-2 1 15,5 1-1-15,0 0 2 16,4 1 2-16,2-1-3 16,1 1 1-16,2-3-2 15,2 1 0-15,3 0 0 0,0-1 0 16,4 0-3-16,0 0-14 15,3-2-4-15,-1 1 0 16,-1-3 6-16,3 0 6 16,-5 0 6-16,-3-2 3 15,-5 1 8-15,-4 0 7 0,-7-2-2 16,-7 2 0-16,-7-1-4 15,-7 1 4-15,-7 0-2 16,-8 2 0-16,-9-1 0 16,-5 1 0-16,-8 1 1 15,-9 1-2-15,-7 1-4 0,-9 2-5 16,-5 1 0-16,-9 1-1 15,-7 1 1-15,-6-1-1 16,-5 2 0-16,-4 0 0 16,-4 0 0-16,-4 7-2 15,0 1-10-15,-3 0-35 0,-1-3-34 16</inkml:trace>
  <inkml:trace contextRef="#ctx0" brushRef="#br0" timeOffset="56914.9003">16418 6705 194 0,'58'2'6'0,"3"1"-6"0,1 1 7 15,4 1 10-15,3 0-7 16,4 0-8-16,2-1-2 16,3 0-5-16,3-1-20 15,2-1-2-15,3 0-2 16,2-1 16-16,4-1 4 15,3-1 7-15,5 1 0 0,3 0 2 16,4-4 9-16,2 0 1 16,3-2 5-16,2-1 5 15,-3-1 6-15,2 2 1 16,-2-1-8-16,-2 1-2 15,-4 0-7-15,-4 1-1 0,-6-1-2 16,-5 1 1-16,-8-1-4 16,-9 1 0-16,-8 1 1 15,-9-2 0-15,-6 2 1 16,-8 1-1-16,-7 1-3 15,-7 1 0-15,-5 1-1 0,-5 0-1 16,-6 0-4-16,-6 6-23 16,-4-2-57-16,-2-4-63 15</inkml:trace>
  <inkml:trace contextRef="#ctx0" brushRef="#br0" timeOffset="68848.9212">17560 11053 316 0,'5'-6'8'0,"7"-2"-11"16,4 1-1-16,6 2 7 15,4 1-4-15,7-1-1 16,6 2 0-16,4-1 1 16,8 1-14-16,7-1-6 15,6 2-1-15,8 1-8 16,6 1-2-16,8-1-7 15,5 0 6-15,6 1 8 0,4 0 6 16,3 2 8-16,2-1 8 16,-2 1 25-16,2-2 8 15,-4-1 12-15,-4 0 9 16,-7 1-11-16,-6 0-10 0,-9-1-7 15,-10 1 0-15,-10 0-7 16,-12-1-1-16,-9 1-6 16,-10 0-2-16,-9 0-3 15,-6 0-3-15,-4-1-1 16,-4 1-1-16,-2 3-16 0,0 0-12 15,0 3-1-15,-8-1-13 16,-5 0-42-16,-4-5-52 16</inkml:trace>
  <inkml:trace contextRef="#ctx0" brushRef="#br0" timeOffset="69566.5224">21268 12236 219 0,'69'-1'3'0,"-6"1"-2"0,-2 0 2 15,-5-1 15-15,-3 1-7 16,-4 0-7-16,-4-1-3 15,-5 1 0-15,-4 0-1 16,-5 2-1-16,-2 1-9 16,-3 1-14-16,-3-1-19 0,-3 3-3 15,0-2 6-15,-3-1-40 16</inkml:trace>
  <inkml:trace contextRef="#ctx0" brushRef="#br0" timeOffset="71703.7261">16591 14302 325 0,'-54'-37'2'15,"-4"-2"-2"-15,-5 2 0 16,-3 2 3-16,-5 4 3 16,-2 2-3-16,-5 4-3 15,-2 2-1-15,-4 3 2 0,-1 2-1 16,-2 4 0-16,-4 3 0 15,-3 3-1-15,-3 2-1 16,-4 5 2-16,-3 2 0 16,-3-1 0-16,-1 4 2 0,-3 8-4 15,1 1 2-15,-2 1 0 16,2 3 0-16,2 0 0 15,3 3 0-15,5 3 2 16,4 2 0-16,4 2 1 16,4 4-2-16,2 4 0 15,4 3-2-15,4 2 0 0,3 4 2 16,4 3 0-16,5 3-2 15,8 3 1-15,6 5 0 16,5 2 1-16,7 0-4 16,6 2 4-16,3 3-1 15,6 1-1-15,4 2-1 0,5 0-2 16,5 3 2-16,3 0 2 15,6 3-2-15,2 1 0 16,5-2 2-16,9-3 2 16,6 3-2-16,5-2 1 15,4 0 0-15,6-1 3 0,3 3-2 16,3 0 0-16,5-1-1 15,5 0-1-15,2-2 0 16,4-4-3-16,4-2-3 16,4-5 2-16,3-1-8 15,3-6 7-15,5-3-3 16,4-2 2-16,2-1-4 0,2-1 7 15,3-3 2-15,1-2 1 16,0 0 2-16,0-3 0 16,1-2 0-16,1-2 2 15,1-3-2-15,1-2 0 16,0-2-1-16,2-4 1 0,-1-3 0 15,2-3-2-15,0-4 1 16,0-3 3-16,-1-3-3 16,0-5 0-16,-1-2 2 15,-1 0 0-15,-2-6 1 16,0-8-1-16,-1-3 0 0,-2-6 0 15,-1-2-2-15,-4-6 1 16,-2-4-1-16,-3-4 3 16,-4-5-2-16,-3-2 0 15,-3-3 2-15,-2-1-3 16,-3-4 0-16,-2 0 0 15,-3-2 0-15,-4-2-2 0,-3-2 2 16,-6-5 0-16,-5-4-2 16,-5 0 4-16,-5-5-2 15,-4-2 0-15,-5-1-1 16,-1 3 2-16,-6 0 5 15,-1 2 3-15,-4-3-4 0,-1-1 0 16,-3-1 2-16,-3 1-6 16,-1-3-2-16,-1 2-4 15,-6 1 2-15,-5 4-13 16,-4 0 5-16,-5 3 3 15,-6 1 0-15,-4-1 3 0,-5 1 0 16,-4 1 0-16,-4 1-2 16,-4 0 4-16,-3 2 3 15,-3-1-2-15,-3 4 2 16,-3 2 3-16,-2 1 13 15,-3 3 3-15,-3 4 3 0,-3-1 3 16,-2 8-16-16,-3 1-3 16,-3 7-6-16,-4 8-1 15,-2 9-1-15,-3 10-6 16,-5 9-29-16,-3 2-41 15,-2 2-161-15</inkml:trace>
  <inkml:trace contextRef="#ctx0" brushRef="#br0" timeOffset="76929.7354">12462 16008 157 0,'-2'0'8'0,"0"0"-10"15,1 0 2-15,1 0 3 16,-1 0-1-16,1 0 4 16,0 0-3-16,0 0 5 0,0 0 0 15,2 0-6-15,7 0-3 16,4 0 3-16,10 0 9 15,7-1 3-15,12 0-6 16,8-2-5-16,8-2 0 16,10 0-1-16,3-3-2 0,6-1 1 15,1-1-2-15,1-1 2 16,-2-2 1-16,-2-1 4 15,-6 1 16-15,-8-1 1 16,-9 4-1-16,-9 1 3 16,-10 2 0-16,-9 3-6 0,-6 1-5 15,-2 2-7-15,-6 1-5 16,0 0-1-16,-2 0-1 15,0 2-4-15,0 2-17 16,0-2-14-16,-4-2-42 16,-1-7-143-16</inkml:trace>
  <inkml:trace contextRef="#ctx0" brushRef="#br0" timeOffset="77912.5371">12721 15989 154 0,'-18'-6'7'16,"1"-1"-5"-16,-1-2 2 16,-1 0 25-16,1 0-10 15,1-2 2-15,-3 1-3 16,2-3-5-16,-3-1-3 0,1 0-1 15,-1-2 2-15,0-1-4 16,0-2 4-16,1-3-1 16,0 2 1-16,2-6-1 15,0 2 1-15,2-3-2 16,3 1 0-16,1 1-3 15,4-2-2-15,2 1-5 0,3 1-2 16,2 1 1-16,1 1-1 16,-1 0-1-16,5 0 5 15,4-1 0-15,4 2-3 16,4 0 0-16,0 1-2 15,2 1 3-15,4 2 0 0,0 2 1 16,3 2 0-16,3 4 0 16,3 1-1-16,4 3 3 15,4 1-3-15,4 3 2 16,3-1-1-16,1 3 1 15,2-1 2-15,2 1-4 0,-1 0 3 16,1 0 0-16,0 4 0 16,1-2 0-16,0 1-1 15,-1-2 0-15,-1 1 0 16,-3 0 1-16,-3 0-2 15,-6-2 0-15,-3 2 0 0,-6-1 1 16,-4 0-1-16,-4 1 0 16,-3-1 0-16,-4 0 0 15,-2 1-6-15,-2-1-14 16,-3-1-31-16,-3 0-26 15,-3 0-19-15,-1-2-14 16</inkml:trace>
  <inkml:trace contextRef="#ctx0" brushRef="#br0" timeOffset="78193.3376">13362 15245 198 0,'-14'-8'53'0,"2"1"-21"16,4 3-1-16,2 1-3 0,5 2-19 15,1 1-12-15,3 0-44 16,9 0 41-16,3 0 8 15,3 3-6-15,5 2 3 16,1-2 0-16,2 2 0 16,1 1 2-16,-3 1-2 0,0 1 1 15,-3 1 0-15,-4 0 0 16,-4 2 1-16,-5 2-1 15,-7 2-2-15,-1 3 0 16,-8 3 4-16,-6 6 9 16,-4 3 0-16,-3 6-8 0,-2 4-1 15,-4 2-6-15,-1-3-72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6-01-06T11:16:30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7043 4792 222 0,'0'0'18'15,"7"0"-32"-15,2 0 15 16,5 0 20-16,1 0-10 15,5 0-5-15,2 0-1 0,4 0-2 16,2 0-2-16,3 0 0 16,3 0 1-16,3 0-3 15,5 0 2-15,3 0-1 16,4 0-1-16,4 0 1 15,6-1-1-15,3 1 0 16,3 0 1-16,5 0 0 0,2 0 0 16,3 0 0-16,2-1 0 15,3 0 1-15,0-2-1 16,2 1 0-16,1 1 0 15,2-2 0-15,1 1 1 16,2-2-1-16,2 0 0 0,2 1 0 16,0 1 1-16,0-3-1 15,2 2 2-15,1 1 2 16,0 0 1-16,2-1 0 15,0 2-1-15,2 0-4 16,-1 0 0-16,2 1 2 16,-3-1 0-16,2 1-1 0,1 0 0 15,-2 0-1-15,1 3 0 16,0-1 0-16,0 0 1 15,1 0-1-15,0-2 0 16,1 0-1-16,0 0 1 16,0 0 0-16,1 0 0 0,0 0 1 15,2 0-2-15,-1-2 1 16,1 2 1-16,-1 0-1 15,1 0-1-15,0 0 0 16,0 0-4-16,1 0 3 16,-1 0-5-16,0 2 3 0,0-1 2 15,0 3 4-15,1 2-3 16,-2-2 0-16,2 1 2 15,-2 0-2-15,2 0 2 16,-1-1 0-16,0 0-2 16,-1 1 0-16,-1 0 1 0,1-1 3 15,0 0-4-15,-1 2 3 16,0-2 0-16,1 1-2 15,0 0-1-15,1-1 2 16,1 1-6-16,1-3 8 16,0 1-6-16,1 0 2 15,1 0 1-15,1-1 2 0,2 0-3 16,-1-1 0-16,4-1-3 15,0-1-1-15,-1 1 4 16,2 0 3-16,-2 0-5 16,1-2 8-16,-1-2 5 15,0 1-3-15,0 1-1 0,-1 1-2 16,0-2-5-16,1 1 3 15,-1-1-2-15,-1 2 2 16,-2-3-2-16,0 1-1 16,-2 0 3-16,0 2 1 15,-1-2-6-15,-3 0 6 16,0 1-3-16,-2 0-5 0,-2-1-3 15,-1-1 1-15,-5 0 1 16,0 0-1-16,-5-2 7 16,-2 2 0-16,-5 0 0 15,-2 0-2-15,-4-2 2 16,-4 3 1-16,-3-1-3 0,-5 1 7 15,-6 0-6-15,-5 1 2 16,-7-1 4-16,-5 0-1 16,-7 0 5-16,-6 1 3 15,-4 0-4-15,-7 1 5 16,-3-1-5-16,-6 2-6 15,-1 0-2-15,-3 0 0 0,-2 7-10 16,-1 2-21-16,0-1-6 16,0-1-36-16,-6-3-112 15</inkml:trace>
  <inkml:trace contextRef="#ctx0" brushRef="#br0" timeOffset="7597.2133">12360 7289 83 0,'75'-6'19'15,"2"-2"-7"-15,2 4 4 16,0-2-6-16,2 2 1 15,1 0-5-15,1 1-1 16,1 0 1-16,2 2-3 16,0-3-2-16,2 2 1 0,0 0 4 15,4-1-5-15,0 1 1 16,2-3-1-16,1 0 5 15,4-1-4-15,1 0 1 16,1-2 6-16,2 1 2 16,2-3 1-16,2 2 3 0,1-1-1 15,1 1-5-15,1 0 0 16,3 3 1-16,-1-2 1 15,4 4-7-15,3 0-2 16,0 3 0-16,2-1 0 16,1 1-1-16,1-2-2 0,1 2 3 15,0 3-3-15,-1 3 1 16,1 1-3-16,2-2-7 15,-1 1-5-15,-2 0 1 16,-1 0 3-16,1-1 4 16,-1-1 4-16,-1 0 0 15,-2-2 5-15,0 1 5 0,2-2 4 16,-1 1-2-16,2 0-5 15,-2-1-2-15,0-1-1 16,1 1 0-16,-1 0-1 16,-2-2 2-16,-2 1-2 15,1 0 0-15,0 0 2 0,0-1-2 16,-1 1 1-16,2 0-1 15,1 0 0-15,-1-1 0 16,0 1 0-16,-1-1 0 16,1 1 0-16,-1 0 0 15,-1-1 0-15,0 1-1 16,-3 0 1-16,1 0 0 0,-3-2 1 15,-2 2-2-15,-2-1 2 16,-2 1-2-16,-1 0 1 16,-1-1-3-16,-1 5 3 15,-4 0-6-15,-3-1-7 16,-4 1-3-16,-6-1 4 0,-4 1 2 15,-6-1 6-15,-6 0 2 16,-4-2 0-16,-2 1 3 16,-4 2 1-16,-4-2 0 15,-3 2 2-15,-3 0-2 16,-4 0 12-16,-3 1-5 0,-5-1 0 15,-4-1 2-15,-4 0 3 16,-2 1-2-16,-5-1-3 16,-3 1-7-16,-3 0-1 15,-1 2-1-15,-1 0-8 16,-1 1-11-16,-2 0-5 15,2-1-26-15,-2-1-30 0</inkml:trace>
  <inkml:trace contextRef="#ctx0" brushRef="#br0" timeOffset="9484.8165">2426 8239 158 0,'-11'-7'7'0,"3"-1"-4"15,3 1 18-15,4 0 14 0,0 0-31 16,2-2 0-16,7 0-2 16,5-2-2-16,2-1 1 15,5-1 0-15,3-1-2 16,2 1 2-16,4 1-1 15,0 1 1-15,4 1 0 0,2 3 2 16,2 1-3-16,3 1 1 16,5 4-1-16,2 1 0 15,4 0-2-15,3-2-9 16,4 2 0-16,3 0-3 0,0 0 4 15,4 0 6-15,2 0-1 16,3 0 5-16,2-3-1 16,1 2 0-16,5-1 5 15,0 1 3-15,3-2 4 16,2 3-2-16,4 0-5 15,2-1-1-15,2 1 0 0,3 0-1 16,1 0-1-16,2-1 0 16,-1 1-1-16,1-1 0 15,1 1 1-15,0 3-1 16,3-1 0-16,2 1 0 15,-1-1 0-15,0 0 2 0,2 1-2 16,-2-2 0-16,-2 3 0 16,0-1 0-16,0-2 9 15,1 1 5-15,-1-1-1 16,2 2-5-16,2-2-1 15,0-1-3-15,3 2-2 0,-1-2 0 16,-3 1-1-16,1-1 0 16,-4 0-1-16,-3 0 0 15,-3 1 1-15,-3-1-1 16,-4-1 2-16,-3 1-2 15,-4 0 0-15,-3 0 2 0,-3-4-4 16,-5 0 2-16,-5-2 2 16,-4-1-2-16,-6 2 0 15,-5-1 0-15,-6 0 0 16,-6 0 0-16,-4 0 0 15,-6 1-2-15,-6-1 2 16,-4 2 0-16,-1 0 0 16,-4-1 0-16,-2 2 2 0,-3-1-4 15,0-1 4-15,-1 2-7 16,-2-1-5-16,2 3-12 15,-1-3-22-15,-2 1-44 16</inkml:trace>
  <inkml:trace contextRef="#ctx0" brushRef="#br0" timeOffset="13135.223">4645 6602 50 0,'0'-15'74'0,"0"0"-68"16,-3 0-4-16,2 2 7 16,0-3 2-16,0 2-6 15,0-2 3-15,-1 2 10 16,-2 1 7-16,1 2 7 0,0 1 5 15,0 3-10-15,1 5-10 16,-1 0-5-16,1 2-9 16,1 2-5-16,-3 10-2 15,1 7 2-15,0 5 1 16,-2 7 2-16,-1 5-1 15,3 5 0-15,-1 4 2 0,1 5-2 16,1 2 1-16,1-2-1 16,0 1 1-16,0-4 0 15,-1-2-2-15,1-5 1 16,-1-3 0-16,-2-6 1 15,4-5-4-15,-2-3-14 0,0-7-8 16,-1-5-20-16,-1-7-42 16,-2-4-24-16</inkml:trace>
  <inkml:trace contextRef="#ctx0" brushRef="#br0" timeOffset="13478.4236">4449 6927 339 0,'-4'0'11'16,"2"0"-8"-16,2 1-7 0,0 6-11 16,5 0 14-16,2 5 4 15,1 1 1-15,2 4-8 16,1-1 7-16,-1 1-3 15,1-2 1-15,-1 0-2 0,0-5-2 16,0-2-3-16,-3-4 4 16,0-2 0-16,0-2 3 15,-1 0 15-15,0-7 2 16,3-5-8-16,0-2-8 15,-1 1 1-15,3 0-3 16,-4 3 0-16,2 2 1 0,-3 8-2 16,-2 0-2-16,-3 20-14 15,-1 13-5-15,-7 11 14 16,-10 4-57-16</inkml:trace>
  <inkml:trace contextRef="#ctx0" brushRef="#br0" timeOffset="14227.225">7811 7308 201 0,'40'-6'13'16,"4"-6"-5"-16,6-1 24 15,4-4 5-15,3-1-13 16,3-2-9-16,0-1-3 16,-1-1-3-16,0 2-4 15,-4 0-1-15,-4 1-3 16,-3 2 1-16,-3 3-2 0,-6 2 0 15,-5 3 0-15,-6 1-14 16,-7 3-20-16,-8 0-37 16,-9 1-79-16</inkml:trace>
  <inkml:trace contextRef="#ctx0" brushRef="#br0" timeOffset="14617.2256">7843 7010 339 0,'-11'14'-1'16,"-1"-1"-16"-16,-2 7 7 16,-2 5 10-16,-1 2 1 15,-4 4-2-15,-3 3 1 16,-2 1-2-16,-1-1-3 15,1 0 3-15,2-3 3 0,4-1-1 16,6-4 1-16,7-2 4 16,7-5-1-16,0-3-4 15,14-4-9-15,9-3 22 16,6-1 13-16,7-2-6 15,7 3-3-15,7 3-4 0,7 5-10 16,5 2-2-16,3 1-19 16,0-3-108-16</inkml:trace>
  <inkml:trace contextRef="#ctx0" brushRef="#br0" timeOffset="33260.2584">5028 9050 333 0,'45'-10'5'16,"3"0"-3"-16,5 1 1 15,6 3 4-15,4 0-4 16,1 4-3-16,3 1 1 15,4 1-1-15,3-2-8 0,3 11-8 16,3 1-11-16,4 3-5 16,3 2-12-16,1 2-1 15,4-1 22-15,2 0 12 16,3 0 11-16,3 1 9 15,4 0 11-15,3-1 4 0,3-1-3 16,3 0-8-16,0-2-4 16,0-3 1-16,0-4 1 15,-4 0 8-15,-2-6 3 16,-6 0 0-16,-4 0-1 15,-9-2-4-15,-7 0-5 16,-9-2-5-16,-9-1-5 0,-9 1-1 16,-7 0 0-16,-8 0 0 15,-6-1-1-15,-5 0 0 16,-4 3 1-16,-4-2-1 15,-4 3 0-15,-1 1-2 16,-2 0-16-16,-3 0-28 0,0 0-51 16</inkml:trace>
  <inkml:trace contextRef="#ctx0" brushRef="#br0" timeOffset="34243.0602">11568 9299 187 0,'70'5'4'16,"8"-3"0"-16,9 3-1 16,8-3 8-16,10 3-4 15,5-4 0-15,7 2 6 16,5-1-7-16,4 0-1 0,3 1 2 15,5 0 1-15,4 0-6 16,4 1-2-16,3 0 0 16,3 1 0-16,3-1 4 15,2 0-8-15,2 1 4 16,1 0 11-16,4-2-2 0,-3 3 5 15,1 0-10-15,2 0 0 16,0 0-5-16,-2-2 2 16,-1 2 2-16,0-3-6 15,-4 1-2-15,-6-3-5 16,-5 0 1-16,-8-1-5 0,-9 0 2 15,-7 0-3-15,-6 0-3 16,-8-1-7-16,-7 1 6 16,-8-1 9-16,-7 1 6 15,-8 0 17-15,-9 0-6 16,-8-1 6-16,-9-4 6 15,-8 1-1-15,-6 1-8 0,-8-1-5 16,-4 0 0-16,-7 1-4 16,-3-1-1-16,-5 1-5 15,-3 0-6-15,-2 2-10 16,-2-1-20-16,-1 2-22 0</inkml:trace>
  <inkml:trace contextRef="#ctx0" brushRef="#br0" timeOffset="36302.2637">10804 10389 152 0,'13'0'-1'0,"2"0"-1"0,4 0 2 15,3 0 0-15,4 0 2 16,2 1-3-16,4 2-6 15,3 1-3-15,3-1 3 16,4 1 7-16,4 0-1 16,4 0-1-16,4 1 1 0,5-1-4 15,6 1 6-15,4-1 3 16,4 1-4-16,4-1 1 15,4 0 0-15,2-1-3 16,5 0 4-16,0-2 7 16,2 0-1-16,0 2 3 0,0-3 3 15,-1 0-1-15,-3 0 4 16,-1 0-4-16,-5 0-4 15,-1 0-6-15,-7 0 2 16,-7 0-7-16,-5 0 5 16,-7-2-2-16,-4 2 0 0,-6 0-6 15,-2-1 1-15,-4 1-7 16,-4 0 0-16,-1 3-11 15,-3 0-1-15,-3 0 6 16,-2-2-5-16,-4 0-8 16,0 1-30-16</inkml:trace>
  <inkml:trace contextRef="#ctx0" brushRef="#br0" timeOffset="39672.8698">18213 10757 250 0,'2'0'75'0,"-2"0"-69"15,0-2-9-15,0 0 2 16,0 1 4-16,0 1-3 16,0 0-7-16,1 0 0 15,2 0 8-15,-1-1 0 16,1 7 1-16,0 2-3 0,-3 0-1 15,0 4 2-15,0 2-1 16,0 2 0-16,0 1 1 16,0 2 3-16,0 1-1 15,0-2 2-15,2 0-4 16,5-3 2-16,1-3-4 0,2-1 3 15,-2-5-3-15,2-2 4 16,0-2 4-16,1-2 3 16,2 0 1-16,1-2-2 15,3-6-3-15,4-3-4 16,3-2-1-16,5-5 2 15,7-1-2-15,5-6 2 0,6-3-4 16,7-4 5-16,6-1-3 16,7-5 0-16,7 0 1 15,3-3 0-15,2 0-1 16,2 1 1-16,-2 0 2 15,0 3 6-15,-5 4 0 0,-2 3 0 16,-5 5-2-16,-7 6-1 16,-8 5-2-16,-6 4-4 15,-9 4 0-15,-8 3 1 16,-7 3-1-16,-6 0-1 0,-5 0-2 15,-5 3-2-15,-1 3-3 16,-2 0-5-16,0 1-1 16,-1 2-11-16,-1-1-12 15,0-6-46-15,-1-2-113 16</inkml:trace>
  <inkml:trace contextRef="#ctx0" brushRef="#br0" timeOffset="41981.6737">10996 11477 347 0,'38'-1'13'0,"4"1"-10"0,5 0-1 16,6-1 6-16,6 1-6 16,3-2-2-16,4 1 0 15,4 0-3-15,4 1-16 16,2-1-9-16,4 0-8 15,5 1-11-15,1-1-25 0,4 0 29 16,4 1 23-16,2 0 14 16,1-2 22-16,2 2 20 15,3 0 5-15,2 3-6 16,3 1-7-16,4 3-15 0,5 2-8 15,4-2-3-15,5 2-2 16,1-2 1-16,4 0-1 16,1 0-2-16,1-1 0 15,-1 2 3-15,0-1-1 16,1-1 0-16,1 2-1 15,-1 0 2-15,1-1-4 0,2 1-4 16,1-2 3-16,-2 0 3 16,0-1 1-16,0-2 0 15,-1-2 0-15,-3 1 1 16,-3-1 0-16,-3 2 2 15,0-3 1-15,-4 1-2 0,-3 0 0 16,-2 0-2-16,-2 0 1 16,-2-2-1-16,-2 0 0 15,-2 0 1-15,-1 1-1 16,-1-1 0-16,-1 1-6 15,-4 0-19-15,-2 0-16 16,-5 0-3-16,-5 0 23 0,-5 0 15 16,-8-2 4-16,-7 2 15 15,-9-4 23-15,-7 1 6 16,-6-1-12-16,-7 4-11 15,-3-2-13-15,-8 0-5 16,-4 2 0-16,-4 0-1 0,-5 0 0 16,-5 0 3-16,-4 0-5 15,-2 0 5-15,-4 0-2 16,0 0-7-16,0 3-6 15,-2 1 2-15,-6-2-19 16,-1-2-44-16</inkml:trace>
  <inkml:trace contextRef="#ctx0" brushRef="#br0" timeOffset="44992.479">7218 12599 185 0,'-6'-8'20'0,"2"0"-11"16,0-1 8-16,3 1 19 15,1 0-10-15,0 1-9 16,0-1-9-16,7 1-12 16,3 1 4-16,3 1 3 0,3 2-6 15,5 0-9-15,0 2 7 16,5-1-1-16,2 1 2 15,3 1 3-15,4 0 2 16,3 0-3-16,6-2-2 16,5 0 9-16,5-1-5 0,5-2 2 15,3 0 0-15,7-1-2 16,3-1 1-16,2-2 0 15,5 1-1-15,0-2 0 16,4 2 0-16,1-1 0 16,1 3-1-16,3-2 2 0,1 1 0 15,3 0 1-15,0 1-2 16,0 0 0-16,0 2 0 15,1 1 0-15,-1 0 0 16,-1 2 2-16,2 1-6 16,1-1 6-16,1 0-8 15,-1 1 3-15,2-1-7 0,-2 1-12 16,1-1-1-16,-2 0 13 15,0 1-1-15,0-1 5 16,-2 0 6-16,1 1 0 16,0 0 1-16,-1-1-1 15,-1 0 1-15,0 0-1 0,-1 1 0 16,-3-1 4-16,1 1 10 15,-4-1 6-15,-1 1-4 16,-1 0-4-16,-1 1-7 16,-3 2 0-16,0 1-3 15,0 0-1-15,-1 3-2 0,-3-3 2 16,2 2-2-16,-2-3 0 15,-1 0 0-15,1-2 2 16,1 0-1-16,-1 0 0 16,0 0 0-16,-1 0 0 15,-1 1 0-15,1 0 0 16,-2-2 0-16,1 2 0 0,1-1-1 15,1-2 1-15,0 1-1 16,2 0 1-16,-2-2 0 16,3 2 0-16,-2 0 1 15,2 2 0-15,0 0-2 16,-2 2 1-16,-2-2-9 0,-1 1 1 15,-2-1 5-15,-4 0 2 16,-4-3 2-16,-1 1 5 16,-5-1 8-16,-2 1-4 15,-3-1-2-15,-4 1-6 16,-6 0-2-16,-3 2 1 0,-7 0-2 15,-7 2-2-15,-8-1-10 16,-11-3-20-16,-4 0-69 16</inkml:trace>
  <inkml:trace contextRef="#ctx0" brushRef="#br0" timeOffset="45772.4805">6242 11519 318 0,'-4'-7'18'0,"0"0"-7"16,1 4 5-16,1 3-7 15,0 0-10-15,0 11-7 16,-1 7 4-16,-1 8 1 0,1 7 2 16,0 7 1-16,2 8-1 15,1 5 0-15,0 5-1 16,1 4 2-16,0 3 2 15,3-1-1-15,1-2 0 16,0-4-1-16,1-4 1 0,-1-8-1 16,-1-8 1-16,1-8 0 15,-2-7 0-15,0-7-2 16,-1-8-1-16,-2-5-12 15,0-3-7-15,-1-8 17 16,0-12-99-16,-3-8-9 16</inkml:trace>
  <inkml:trace contextRef="#ctx0" brushRef="#br0" timeOffset="46786.4822">6230 11722 237 0,'-3'-27'40'0,"0"5"-6"0,3 6-11 15,1 5-8-15,11 4-18 16,4 3 4-16,8 2-1 15,7-2 3-15,7 1-6 16,7 1 5-16,10 1-2 16,4-1 1-16,8 1-4 0,7-1 1 15,8 2-1-15,6-1 4 16,8 1-1-16,6-1-2 15,7 0 0-15,6-2 1 16,3 1 1-16,6-4-4 16,4 2 3-16,3 0 2 0,3 0-4 15,3-1 2-15,2 2 5 16,2 1-6-16,4 2 4 15,0-2-1-15,1 2-1 16,1-1-2-16,3 1 1 16,0-2-4-16,0 5 4 0,3 0-22 15,1 1 29-15,-1 1-5 16,-1 0 0-16,2 0-1 15,-2 0-1-15,-1 1-4 16,-1-1 5-16,1 0-2 16,-1-2-6-16,-3 1-3 0,1-1-8 15,-3 0 2-15,-4 0 1 16,-4 0 12-16,-1-1 2 15,-5 2 2-15,-3 1 2 16,-3-1 6-16,-3 0-1 16,-2 2 1-16,-4-1-5 15,-1 1-9-15,-3-3-6 0,-4-1-15 16,-1 0-6-16,-4-4-2 15,-2 2 12-15,-4-1 9 16,-4 0 4-16,-3-3 7 16,0-1 4-16,-4 0 1 15,-3 1 4-15,-1 1-1 0,-5-1-5 16,-6 2-1-16,-7 2 0 15,-7 0 3-15,-8-1 9 16,-8 1-1-16,-7 1 4 16,-4 5 4-16,-5 1 18 15,-3 1-6-15,-4 2-8 0,-3 0-13 16,-5 0-4-16,-2 3 0 15,-4 0-3-15,-2 2-5 16,-2 0 4-16,0 3 2 16,0 1-1-16,-2 2 1 15,-2 1-2-15,0 3 0 16,-1 2 1-16,1 1-1 0,-1 3 2 15,0 2 2-15,1 1 0 16,1 2-1-16,1-1-1 16,1-2-1-16,2 2 0 15,-1-3 0-15,2-4 0 16,3-1-1-16,0-3 1 0,1-3 1 15,-1-4-1-15,0-2 2 16,-2-4-2-16,0-2 1 16,-1-3-2-16,-2-1 0 15,1-2-3-15,-1 1-3 16,0-3 3-16,0-1-2 0,0 1-2 15,-2 2-3-15,-4-2 13 16,-1 1-4-16,-3 1-3 16,-4-1-2-16,-2-1 9 15,-6 1-4-15,-2 0-2 16,-7-1-1-16,-6 3 8 15,-8-2-1-15,-6 4 0 0,-6-1-3 16,-1-4-19-16,-1-1-160 16</inkml:trace>
  <inkml:trace contextRef="#ctx0" brushRef="#br0" timeOffset="52730.0926">19216 12576 127 0,'55'0'5'0,"6"0"0"16,6-1 6-16,10 1 6 15,8-2-12-15,8 1-5 0,8-1 4 16,5 0-8-16,6 2-16 16,3-1 5-16,2 0-6 15,1 1-7-15,-1-1 13 16,2 0 11-16,1 0 22 15,1 1 17-15,-2 1-4 16,-2-1 5-16,-5 1 8 0,-5 0 1 16,-5 1-15-16,-12 2-4 15,-5 0-8-15,-11 1-5 16,-9 4-6-16,-11-1-6 15,-10 3-1-15,-11 0-3 16,-11 0-29-16,-10-7-40 0,-11-4-114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5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RL 2.1</a:t>
            </a:r>
          </a:p>
          <a:p>
            <a:r>
              <a:rPr lang="en-IN" dirty="0" smtClean="0"/>
              <a:t>Virtualization is simulating a hardware platform, operating system, storage device or network resources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B8546992-2F10-4255-BD41-AEAB371E1F39}" type="slidenum">
              <a:rPr lang="en-IN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IN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67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76200" y="3352800"/>
            <a:ext cx="20574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5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9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1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 anchorCtr="0"/>
          <a:lstStyle/>
          <a:p>
            <a:pPr algn="l" defTabSz="685509" rtl="0"/>
            <a:endParaRPr lang="en-US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4"/>
            <a:ext cx="2209800" cy="403928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ctr" defTabSz="685509" rtl="0"/>
            <a:r>
              <a:rPr lang="en-US" sz="2175" b="1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175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28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4"/>
            <a:ext cx="2209800" cy="403928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ctr" defTabSz="685509" rtl="0"/>
            <a:r>
              <a:rPr lang="en-US" sz="2175" b="1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175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07721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l" defTabSz="685509" rtl="0"/>
            <a:r>
              <a:rPr lang="en-US" sz="900" kern="12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406340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 defTabSz="685509" rtl="0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4"/>
            <a:ext cx="2209800" cy="403928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ctr" defTabSz="685509" rtl="0"/>
            <a:r>
              <a:rPr lang="en-US" sz="2175" b="1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175" kern="1200" spc="-113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xmlns="" val="61403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2"/>
            <a:ext cx="8229600" cy="4525963"/>
          </a:xfrm>
        </p:spPr>
        <p:txBody>
          <a:bodyPr/>
          <a:lstStyle>
            <a:lvl1pPr marL="257066" marR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6977" marR="0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18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677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7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915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algn="l" defTabSz="685509" rtl="0"/>
            <a:endParaRPr lang="en-US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algn="l" defTabSz="685509" rtl="0"/>
            <a:endParaRPr lang="en-US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22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 marL="257066" marR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100"/>
            </a:lvl1pPr>
            <a:lvl2pPr marL="556977" marR="0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18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6"/>
            <a:ext cx="4038600" cy="4525963"/>
          </a:xfrm>
        </p:spPr>
        <p:txBody>
          <a:bodyPr/>
          <a:lstStyle>
            <a:lvl1pPr marL="257066" marR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100"/>
            </a:lvl1pPr>
            <a:lvl2pPr marL="556977" marR="0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556977" marR="0" lvl="1" indent="-214223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18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257066" marR="0" lvl="0" indent="-257066" algn="l" defTabSz="6855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415072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535112"/>
            <a:ext cx="4040188" cy="8270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56" indent="0">
              <a:buNone/>
              <a:defRPr sz="1500" b="1"/>
            </a:lvl2pPr>
            <a:lvl3pPr marL="685509" indent="0">
              <a:buNone/>
              <a:defRPr sz="1350" b="1"/>
            </a:lvl3pPr>
            <a:lvl4pPr marL="1028265" indent="0">
              <a:buNone/>
              <a:defRPr sz="1200" b="1"/>
            </a:lvl4pPr>
            <a:lvl5pPr marL="1371019" indent="0">
              <a:buNone/>
              <a:defRPr sz="1200" b="1"/>
            </a:lvl5pPr>
            <a:lvl6pPr marL="1713774" indent="0">
              <a:buNone/>
              <a:defRPr sz="1200" b="1"/>
            </a:lvl6pPr>
            <a:lvl7pPr marL="2056528" indent="0">
              <a:buNone/>
              <a:defRPr sz="1200" b="1"/>
            </a:lvl7pPr>
            <a:lvl8pPr marL="2399283" indent="0">
              <a:buNone/>
              <a:defRPr sz="1200" b="1"/>
            </a:lvl8pPr>
            <a:lvl9pPr marL="274203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2362201"/>
            <a:ext cx="4040188" cy="3763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2"/>
            <a:ext cx="4041775" cy="8270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56" indent="0">
              <a:buNone/>
              <a:defRPr sz="1500" b="1"/>
            </a:lvl2pPr>
            <a:lvl3pPr marL="685509" indent="0">
              <a:buNone/>
              <a:defRPr sz="1350" b="1"/>
            </a:lvl3pPr>
            <a:lvl4pPr marL="1028265" indent="0">
              <a:buNone/>
              <a:defRPr sz="1200" b="1"/>
            </a:lvl4pPr>
            <a:lvl5pPr marL="1371019" indent="0">
              <a:buNone/>
              <a:defRPr sz="1200" b="1"/>
            </a:lvl5pPr>
            <a:lvl6pPr marL="1713774" indent="0">
              <a:buNone/>
              <a:defRPr sz="1200" b="1"/>
            </a:lvl6pPr>
            <a:lvl7pPr marL="2056528" indent="0">
              <a:buNone/>
              <a:defRPr sz="1200" b="1"/>
            </a:lvl7pPr>
            <a:lvl8pPr marL="2399283" indent="0">
              <a:buNone/>
              <a:defRPr sz="1200" b="1"/>
            </a:lvl8pPr>
            <a:lvl9pPr marL="274203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362201"/>
            <a:ext cx="4041775" cy="3763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3518597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227717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6"/>
            <a:ext cx="5111750" cy="4525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6"/>
            <a:ext cx="3008313" cy="4525963"/>
          </a:xfrm>
        </p:spPr>
        <p:txBody>
          <a:bodyPr/>
          <a:lstStyle>
            <a:lvl1pPr marL="0" indent="0">
              <a:buNone/>
              <a:defRPr sz="1050"/>
            </a:lvl1pPr>
            <a:lvl2pPr marL="342756" indent="0">
              <a:buNone/>
              <a:defRPr sz="900"/>
            </a:lvl2pPr>
            <a:lvl3pPr marL="685509" indent="0">
              <a:buNone/>
              <a:defRPr sz="750"/>
            </a:lvl3pPr>
            <a:lvl4pPr marL="1028265" indent="0">
              <a:buNone/>
              <a:defRPr sz="675"/>
            </a:lvl4pPr>
            <a:lvl5pPr marL="1371019" indent="0">
              <a:buNone/>
              <a:defRPr sz="675"/>
            </a:lvl5pPr>
            <a:lvl6pPr marL="1713774" indent="0">
              <a:buNone/>
              <a:defRPr sz="675"/>
            </a:lvl6pPr>
            <a:lvl7pPr marL="2056528" indent="0">
              <a:buNone/>
              <a:defRPr sz="675"/>
            </a:lvl7pPr>
            <a:lvl8pPr marL="2399283" indent="0">
              <a:buNone/>
              <a:defRPr sz="675"/>
            </a:lvl8pPr>
            <a:lvl9pPr marL="2742038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62498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35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1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2400"/>
            </a:lvl1pPr>
            <a:lvl2pPr marL="342756" indent="0">
              <a:buNone/>
              <a:defRPr sz="2100"/>
            </a:lvl2pPr>
            <a:lvl3pPr marL="685509" indent="0">
              <a:buNone/>
              <a:defRPr sz="1800"/>
            </a:lvl3pPr>
            <a:lvl4pPr marL="1028265" indent="0">
              <a:buNone/>
              <a:defRPr sz="1500"/>
            </a:lvl4pPr>
            <a:lvl5pPr marL="1371019" indent="0">
              <a:buNone/>
              <a:defRPr sz="1500"/>
            </a:lvl5pPr>
            <a:lvl6pPr marL="1713774" indent="0">
              <a:buNone/>
              <a:defRPr sz="1500"/>
            </a:lvl6pPr>
            <a:lvl7pPr marL="2056528" indent="0">
              <a:buNone/>
              <a:defRPr sz="1500"/>
            </a:lvl7pPr>
            <a:lvl8pPr marL="2399283" indent="0">
              <a:buNone/>
              <a:defRPr sz="1500"/>
            </a:lvl8pPr>
            <a:lvl9pPr marL="274203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756" indent="0">
              <a:buNone/>
              <a:defRPr sz="900"/>
            </a:lvl2pPr>
            <a:lvl3pPr marL="685509" indent="0">
              <a:buNone/>
              <a:defRPr sz="750"/>
            </a:lvl3pPr>
            <a:lvl4pPr marL="1028265" indent="0">
              <a:buNone/>
              <a:defRPr sz="675"/>
            </a:lvl4pPr>
            <a:lvl5pPr marL="1371019" indent="0">
              <a:buNone/>
              <a:defRPr sz="675"/>
            </a:lvl5pPr>
            <a:lvl6pPr marL="1713774" indent="0">
              <a:buNone/>
              <a:defRPr sz="675"/>
            </a:lvl6pPr>
            <a:lvl7pPr marL="2056528" indent="0">
              <a:buNone/>
              <a:defRPr sz="675"/>
            </a:lvl7pPr>
            <a:lvl8pPr marL="2399283" indent="0">
              <a:buNone/>
              <a:defRPr sz="675"/>
            </a:lvl8pPr>
            <a:lvl9pPr marL="2742038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23000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196179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82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2574338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0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6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09" rtl="0"/>
              <a:endParaRPr lang="en-US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4" y="1131253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37757"/>
            <a:ext cx="5867400" cy="173096"/>
          </a:xfrm>
          <a:prstGeom prst="rect">
            <a:avLst/>
          </a:prstGeom>
          <a:noFill/>
        </p:spPr>
        <p:txBody>
          <a:bodyPr wrap="square" lIns="68552" tIns="34276" rIns="68552" bIns="34276" rtlCol="0">
            <a:spAutoFit/>
          </a:bodyPr>
          <a:lstStyle/>
          <a:p>
            <a:pPr algn="r" defTabSz="685509" rtl="0"/>
            <a:r>
              <a:rPr lang="en-US" sz="675" b="1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675" kern="1200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22151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2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85509" rtl="0"/>
            <a:fld id="{AC55C652-FC7F-4E15-B2B8-09AF2DB910E4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685509" rtl="0"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509" rtl="0" eaLnBrk="1" latinLnBrk="0" hangingPunct="1">
        <a:spcBef>
          <a:spcPct val="0"/>
        </a:spcBef>
        <a:buNone/>
        <a:defRPr sz="3000" b="1" kern="1200" spc="-113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066" indent="-257066" algn="l" defTabSz="68550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6977" indent="-214223" algn="l" defTabSz="68550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6886" indent="-171377" algn="l" defTabSz="6855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641" indent="-171377" algn="l" defTabSz="68550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396" indent="-171377" algn="l" defTabSz="68550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151" indent="-171377" algn="l" defTabSz="6855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05" indent="-171377" algn="l" defTabSz="6855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660" indent="-171377" algn="l" defTabSz="6855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14" indent="-171377" algn="l" defTabSz="6855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56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09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5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19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74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28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283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38" algn="l" defTabSz="6855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25424"/>
            <a:ext cx="60198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dirty="0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dirty="0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" y="274638"/>
            <a:ext cx="822960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Agenda</a:t>
            </a:r>
          </a:p>
        </p:txBody>
      </p:sp>
      <p:sp>
        <p:nvSpPr>
          <p:cNvPr id="82" name="Shape 8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Virtualization Techniques and Types	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Introduction to Virtualization 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Use &amp; demerits of Virtualization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Types of Virtualization</a:t>
            </a:r>
          </a:p>
          <a:p>
            <a:pPr marL="342900" lvl="0" indent="-342900">
              <a:spcBef>
                <a:spcPts val="700"/>
              </a:spcBef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	-	Examples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 x86 Hardware Virtualization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39652" y="2078850"/>
            <a:ext cx="621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509" rtl="0"/>
            <a:r>
              <a:rPr lang="en-US" sz="2400" b="1" kern="1200" dirty="0">
                <a:solidFill>
                  <a:prstClr val="black"/>
                </a:solidFill>
                <a:ea typeface="+mn-ea"/>
                <a:cs typeface="+mn-cs"/>
              </a:rPr>
              <a:t>Key Technology is Virtualization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2730" y="245876"/>
            <a:ext cx="6324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made cloud possible</a:t>
            </a:r>
            <a:endParaRPr lang="en-US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19130" y="3144788"/>
            <a:ext cx="2171700" cy="1523279"/>
            <a:chOff x="2057400" y="2209800"/>
            <a:chExt cx="2895600" cy="203110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0574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Hardware</a:t>
              </a: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20574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Operating System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057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9" name="Rounded Rectangle 9"/>
            <p:cNvSpPr>
              <a:spLocks noChangeArrowheads="1"/>
            </p:cNvSpPr>
            <p:nvPr/>
          </p:nvSpPr>
          <p:spPr bwMode="auto">
            <a:xfrm>
              <a:off x="3048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11" name="Rounded Rectangle 11"/>
            <p:cNvSpPr>
              <a:spLocks noChangeArrowheads="1"/>
            </p:cNvSpPr>
            <p:nvPr/>
          </p:nvSpPr>
          <p:spPr bwMode="auto">
            <a:xfrm>
              <a:off x="40386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2439584" y="3810000"/>
              <a:ext cx="2310889" cy="43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>
                  <a:solidFill>
                    <a:srgbClr val="FFFFFF"/>
                  </a:solidFill>
                  <a:ea typeface="+mn-ea"/>
                  <a:cs typeface="+mn-cs"/>
                </a:rPr>
                <a:t>Traditional Stack</a:t>
              </a:r>
            </a:p>
          </p:txBody>
        </p:sp>
      </p:grp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4848080" y="2744738"/>
            <a:ext cx="2171700" cy="1923327"/>
            <a:chOff x="5638800" y="1676400"/>
            <a:chExt cx="2895600" cy="2564497"/>
          </a:xfrm>
        </p:grpSpPr>
        <p:sp>
          <p:nvSpPr>
            <p:cNvPr id="15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Hardware</a:t>
              </a:r>
            </a:p>
          </p:txBody>
        </p:sp>
        <p:sp>
          <p:nvSpPr>
            <p:cNvPr id="16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17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18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19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App</a:t>
              </a:r>
            </a:p>
          </p:txBody>
        </p:sp>
        <p:sp>
          <p:nvSpPr>
            <p:cNvPr id="20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Hypervisor</a:t>
              </a:r>
            </a:p>
          </p:txBody>
        </p:sp>
        <p:sp>
          <p:nvSpPr>
            <p:cNvPr id="21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22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>
                  <a:solidFill>
                    <a:srgbClr val="000000"/>
                  </a:solidFill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>
              <a:off x="5999309" y="3810000"/>
              <a:ext cx="2298065" cy="430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500">
                  <a:solidFill>
                    <a:srgbClr val="FFFFFF"/>
                  </a:solidFill>
                  <a:ea typeface="+mn-ea"/>
                  <a:cs typeface="+mn-cs"/>
                </a:rPr>
                <a:t>Virtualized Stack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867" y="4811461"/>
            <a:ext cx="7243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IN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Virtualization plays an important role as an enabling technology for datacentre implementation by abstracting compute, network, and storage service platforms from the underlying physical hardware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5560" y="2219760"/>
              <a:ext cx="7875720" cy="2648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" y="2212560"/>
                <a:ext cx="788868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632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Cloud can exist without Virtualization, although it will be difficult and inefficient.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Cloud makes notion of “Pay for what you use”, “infinite availability- use as much you want”.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These notions are practical only if we have </a:t>
            </a:r>
          </a:p>
          <a:p>
            <a:pPr lvl="1">
              <a:buFont typeface="Arial"/>
              <a:defRPr sz="1800"/>
            </a:pPr>
            <a:r>
              <a:rPr sz="2400"/>
              <a:t>lot of flexibility </a:t>
            </a:r>
            <a:endParaRPr sz="1600"/>
          </a:p>
          <a:p>
            <a:pPr lvl="1">
              <a:buFont typeface="Arial"/>
              <a:defRPr sz="1800"/>
            </a:pPr>
            <a:r>
              <a:rPr sz="2400"/>
              <a:t>efficiency in the back-end. </a:t>
            </a:r>
            <a:endParaRPr sz="160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This efficiency is readily available in Virtualized Environments and Machines</a:t>
            </a:r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sz="3600" b="1" spc="-200">
                <a:latin typeface="Arial"/>
                <a:ea typeface="Arial"/>
                <a:cs typeface="Arial"/>
                <a:sym typeface="Arial"/>
              </a:rPr>
              <a:t>Importance of Virtualization in </a:t>
            </a:r>
            <a:endParaRPr sz="3600" b="1" spc="-150">
              <a:latin typeface="Arial"/>
              <a:ea typeface="Arial"/>
              <a:cs typeface="Arial"/>
              <a:sym typeface="Arial"/>
            </a:endParaRPr>
          </a:p>
          <a:p>
            <a:pPr marL="342900" lvl="0" indent="-685800">
              <a:lnSpc>
                <a:spcPts val="3600"/>
              </a:lnSpc>
            </a:pPr>
            <a:r>
              <a:rPr sz="3600" b="1" spc="-200">
                <a:latin typeface="Arial"/>
                <a:ea typeface="Arial"/>
                <a:cs typeface="Arial"/>
                <a:sym typeface="Arial"/>
              </a:rPr>
              <a:t>Cloud Computing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lIns="0" tIns="0" rIns="0" bIns="0" anchor="ctr"/>
          <a:lstStyle>
            <a:lvl1pPr indent="-685800">
              <a:lnSpc>
                <a:spcPts val="3600"/>
              </a:lnSpc>
              <a:spcBef>
                <a:spcPts val="0"/>
              </a:spcBef>
              <a:defRPr sz="3600" b="1" spc="-200"/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What is </a:t>
            </a:r>
            <a:r>
              <a:rPr sz="3600" b="1" spc="-200" dirty="0" smtClean="0"/>
              <a:t>Virtualization</a:t>
            </a:r>
            <a:endParaRPr sz="3600" b="1" spc="-200" dirty="0"/>
          </a:p>
        </p:txBody>
      </p:sp>
      <p:pic>
        <p:nvPicPr>
          <p:cNvPr id="9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7" y="1676400"/>
            <a:ext cx="8792883" cy="40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4440" y="1686600"/>
              <a:ext cx="8316360" cy="444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600" y="1679400"/>
                <a:ext cx="8328240" cy="445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50292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Virtualization allows multiple operating system instances to run concurrently on a single computer</a:t>
            </a:r>
          </a:p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It is a means of separating hardware from a single operating system. </a:t>
            </a:r>
          </a:p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Each “guest” OS is managed by a Virtual Machine Monitor (VMM), also known as a hypervisor. </a:t>
            </a:r>
          </a:p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Because the virtualization system sits between the guest and the hardware, it can control the guests’ use of CPU, memory, and storage, even allowing a guest OS to migrate from one machine to another.</a:t>
            </a:r>
          </a:p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Instead of purchasing and maintaining an entire computer for one application, each application can be given its own operating system, and all those operating systems can reside on a single piece of hardware.</a:t>
            </a:r>
          </a:p>
          <a:p>
            <a:pPr lvl="0">
              <a:lnSpc>
                <a:spcPct val="80000"/>
              </a:lnSpc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200"/>
              <a:t>Virtualization allows an operator to control a guest operating system’s use of CPU, memory, storage, and other resources, so each guest receives only the resources that it needs.</a:t>
            </a:r>
          </a:p>
        </p:txBody>
      </p:sp>
      <p:sp>
        <p:nvSpPr>
          <p:cNvPr id="91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What does </a:t>
            </a:r>
            <a:r>
              <a:rPr sz="3600" b="1" spc="-200" dirty="0" smtClean="0"/>
              <a:t>Virtualization</a:t>
            </a:r>
            <a:r>
              <a:rPr lang="en-IN" sz="3600" b="1" spc="-200" dirty="0" smtClean="0"/>
              <a:t> do?</a:t>
            </a:r>
            <a:endParaRPr sz="3600" b="1" spc="-200" dirty="0"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6120" y="1705320"/>
              <a:ext cx="6931800" cy="439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080" y="1699920"/>
                <a:ext cx="6944400" cy="44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lIns="0" tIns="0" rIns="0" bIns="0" anchor="ctr"/>
          <a:lstStyle>
            <a:lvl1pPr indent="-685800">
              <a:lnSpc>
                <a:spcPts val="3600"/>
              </a:lnSpc>
              <a:spcBef>
                <a:spcPts val="0"/>
              </a:spcBef>
              <a:defRPr sz="3600" b="1" spc="-200"/>
            </a:lvl1pPr>
          </a:lstStyle>
          <a:p>
            <a:pPr lvl="0">
              <a:defRPr sz="1800" b="0" spc="0"/>
            </a:pPr>
            <a:r>
              <a:rPr lang="en-IN" sz="3600" b="1" spc="-200" dirty="0" smtClean="0"/>
              <a:t>Changes after </a:t>
            </a:r>
            <a:r>
              <a:rPr sz="3600" b="1" spc="-200" dirty="0" smtClean="0"/>
              <a:t>Virtualization</a:t>
            </a:r>
            <a:endParaRPr sz="3600" b="1" spc="-200" dirty="0"/>
          </a:p>
        </p:txBody>
      </p:sp>
      <p:sp>
        <p:nvSpPr>
          <p:cNvPr id="99" name="Shape 99"/>
          <p:cNvSpPr/>
          <p:nvPr/>
        </p:nvSpPr>
        <p:spPr>
          <a:xfrm>
            <a:off x="304800" y="1352550"/>
            <a:ext cx="4040188" cy="63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indent="-342900">
              <a:spcBef>
                <a:spcPts val="500"/>
              </a:spcBef>
              <a:defRPr sz="2400" b="1"/>
            </a:lvl1pPr>
          </a:lstStyle>
          <a:p>
            <a:pPr lvl="0">
              <a:defRPr sz="1800" b="0"/>
            </a:pPr>
            <a:r>
              <a:rPr sz="2400" b="1"/>
              <a:t>Before Virtualization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800" y="1676400"/>
            <a:ext cx="4040188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529" lvl="0" indent="-257529" defTabSz="905255">
              <a:spcBef>
                <a:spcPts val="500"/>
              </a:spcBef>
              <a:buSzPct val="100000"/>
              <a:buFont typeface="Arial"/>
              <a:buChar char="•"/>
            </a:pPr>
            <a:r>
              <a:rPr sz="2178"/>
              <a:t>Single OS image per machine</a:t>
            </a:r>
            <a:endParaRPr sz="2871"/>
          </a:p>
          <a:p>
            <a:pPr marL="257529" lvl="0" indent="-257529" defTabSz="905255">
              <a:spcBef>
                <a:spcPts val="500"/>
              </a:spcBef>
              <a:buSzPct val="100000"/>
              <a:buFont typeface="Arial"/>
              <a:buChar char="•"/>
            </a:pPr>
            <a:r>
              <a:rPr sz="2178"/>
              <a:t>Software and hardware tightly coupled </a:t>
            </a:r>
            <a:endParaRPr sz="2871"/>
          </a:p>
          <a:p>
            <a:pPr marL="257529" lvl="0" indent="-257529" defTabSz="905255">
              <a:spcBef>
                <a:spcPts val="500"/>
              </a:spcBef>
              <a:buSzPct val="100000"/>
              <a:buFont typeface="Arial"/>
              <a:buChar char="•"/>
            </a:pPr>
            <a:r>
              <a:rPr sz="2178"/>
              <a:t>Running multiple applications on same machine often creates conflict</a:t>
            </a:r>
            <a:endParaRPr sz="2871"/>
          </a:p>
          <a:p>
            <a:pPr marL="257529" lvl="0" indent="-257529" defTabSz="905255">
              <a:spcBef>
                <a:spcPts val="500"/>
              </a:spcBef>
              <a:buSzPct val="100000"/>
              <a:buFont typeface="Arial"/>
              <a:buChar char="•"/>
            </a:pPr>
            <a:r>
              <a:rPr sz="2178"/>
              <a:t>Underutilized resources</a:t>
            </a:r>
            <a:endParaRPr sz="2871"/>
          </a:p>
          <a:p>
            <a:pPr marL="257529" lvl="0" indent="-257529" defTabSz="905255">
              <a:spcBef>
                <a:spcPts val="500"/>
              </a:spcBef>
              <a:buSzPct val="100000"/>
              <a:buFont typeface="Arial"/>
              <a:buChar char="•"/>
            </a:pPr>
            <a:r>
              <a:rPr sz="2178"/>
              <a:t>Inflexible and costly infrastructure</a:t>
            </a:r>
          </a:p>
        </p:txBody>
      </p:sp>
      <p:sp>
        <p:nvSpPr>
          <p:cNvPr id="101" name="Shape 101"/>
          <p:cNvSpPr/>
          <p:nvPr/>
        </p:nvSpPr>
        <p:spPr>
          <a:xfrm>
            <a:off x="4492625" y="1352550"/>
            <a:ext cx="404177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500"/>
              </a:spcBef>
              <a:defRPr sz="2400" b="1"/>
            </a:lvl1pPr>
          </a:lstStyle>
          <a:p>
            <a:pPr lvl="0">
              <a:defRPr sz="1800" b="0"/>
            </a:pPr>
            <a:r>
              <a:rPr sz="2400" b="1"/>
              <a:t>After Virtualization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4492625" y="1676400"/>
            <a:ext cx="4041775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500"/>
              </a:spcBef>
            </a:pPr>
            <a:r>
              <a:rPr sz="2400"/>
              <a:t>• Hardware-independence of operating system and applications</a:t>
            </a:r>
            <a:endParaRPr sz="3200"/>
          </a:p>
          <a:p>
            <a:pPr marL="342900" lvl="0" indent="-342900">
              <a:spcBef>
                <a:spcPts val="500"/>
              </a:spcBef>
            </a:pPr>
            <a:r>
              <a:rPr sz="2400"/>
              <a:t>• Virtual machines can be provisioned to any system </a:t>
            </a:r>
            <a:endParaRPr sz="3200"/>
          </a:p>
          <a:p>
            <a:pPr marL="342900" lvl="0" indent="-342900">
              <a:spcBef>
                <a:spcPts val="500"/>
              </a:spcBef>
            </a:pPr>
            <a:r>
              <a:rPr sz="2400"/>
              <a:t>• Can manage OS and application as a single unit by encapsulating them into virtual machines</a:t>
            </a:r>
          </a:p>
        </p:txBody>
      </p:sp>
      <p:pic>
        <p:nvPicPr>
          <p:cNvPr id="10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5143500"/>
            <a:ext cx="7372350" cy="156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02840" y="1394280"/>
              <a:ext cx="7027920" cy="470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440" y="1388880"/>
                <a:ext cx="7039440" cy="471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OS assumes complete control of the underlying hardware.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Virtualization architecture provides this illusion through a hypervisor/VMM.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sz="2400"/>
              <a:t>Hypervisor/VMM is a software layer which:</a:t>
            </a:r>
          </a:p>
          <a:p>
            <a:pPr lvl="1">
              <a:buFont typeface="Arial"/>
              <a:buChar char="•"/>
              <a:defRPr sz="1800"/>
            </a:pPr>
            <a:r>
              <a:rPr sz="2400"/>
              <a:t>Allows multiple Guest OS (Virtual Machines) to run simultaneously on a single physical host</a:t>
            </a:r>
            <a:endParaRPr sz="1600"/>
          </a:p>
          <a:p>
            <a:pPr lvl="1">
              <a:buFont typeface="Arial"/>
              <a:buChar char="•"/>
              <a:defRPr sz="1800"/>
            </a:pPr>
            <a:r>
              <a:rPr sz="2400"/>
              <a:t>Provides hardware abstraction to the running Guest OSs and efficiently multiplexes underlying hardware resources</a:t>
            </a:r>
          </a:p>
        </p:txBody>
      </p:sp>
      <p:sp>
        <p:nvSpPr>
          <p:cNvPr id="107" name="Shape 10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sz="3600" b="1" spc="-200"/>
              <a:t>Virtualization Architecture</a:t>
            </a:r>
          </a:p>
        </p:txBody>
      </p:sp>
      <p:pic>
        <p:nvPicPr>
          <p:cNvPr id="10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4876800"/>
            <a:ext cx="3657600" cy="16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64000" y="1707480"/>
              <a:ext cx="7076880" cy="284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600" y="1700280"/>
                <a:ext cx="7086240" cy="28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439</Words>
  <Application>Microsoft Office PowerPoint</Application>
  <PresentationFormat>On-screen Show (4:3)</PresentationFormat>
  <Paragraphs>71</Paragraphs>
  <Slides>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BITS9</cp:lastModifiedBy>
  <cp:revision>11</cp:revision>
  <dcterms:modified xsi:type="dcterms:W3CDTF">2016-01-11T09:50:26Z</dcterms:modified>
</cp:coreProperties>
</file>