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8.xml" ContentType="application/inkml+xml"/>
  <Override PartName="/ppt/ink/ink9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ink/ink6.xml" ContentType="application/inkml+xml"/>
  <Override PartName="/ppt/ink/ink7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2.xml" ContentType="application/inkml+xml"/>
  <Override PartName="/ppt/slideLayouts/slideLayout10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6" r:id="rId6"/>
    <p:sldId id="286" r:id="rId7"/>
    <p:sldId id="265" r:id="rId8"/>
    <p:sldId id="287" r:id="rId9"/>
    <p:sldId id="267" r:id="rId10"/>
    <p:sldId id="268" r:id="rId11"/>
    <p:sldId id="269" r:id="rId12"/>
    <p:sldId id="285" r:id="rId1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660"/>
  </p:normalViewPr>
  <p:slideViewPr>
    <p:cSldViewPr snapToGrid="0">
      <p:cViewPr>
        <p:scale>
          <a:sx n="91" d="100"/>
          <a:sy n="91" d="100"/>
        </p:scale>
        <p:origin x="-660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8:12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3543 4276 355 0,'0'-12'-28'0,"0"-3"31"16,0 2-1-16,0 3 8 16,0 2-3-16,0 3-1 0,3 1-3 15,1 3-4-15,0 1-1 16,2 0 1-16,-2 0-3 15,4 4-8-15,0 4-6 16,-1 3 3-16,1 0 1 16,1 0 5-16,2-2 2 0,3-3 3 15,3-4-6-15,5-2-7 16,7-11 9-16,6-12 13 15,10-11 2-15,10-8 3 16,6-10 3-16,9-5-9 16,5-2 7-16,2-7-7 0,-1 1 8 15,0 0-2-15,-2 3 6 16,-4 3-3-16,-5 6-7 15,-8 6 5-15,-6 9-4 16,-7 7-3-16,-8 9-2 16,-6 9-2-16,-2 6-3 0,-4 6-38 15,-1 0-63-15</inkml:trace>
  <inkml:trace contextRef="#ctx0" brushRef="#br0" timeOffset="982.8017">8446 3985 323 0,'-3'0'0'0,"1"0"-2"16,2 0 0-16,0 2-5 0,0 4 5 16,2 3 1-16,3 4 1 15,2 1 0-15,2 2 0 16,3 2 0-16,2-1 0 15,3-1-2-15,4-3 0 16,3-5 1-16,6-7-3 16,6-1-1-16,7-10 7 0,4-11-6 15,8-9 9-15,6-5 3 16,5-7 1-16,7-6-3 15,3-4-2-15,8-4-1 16,4-2-3-16,1-2 2 0,1 1-6 16,0 2 5-16,-5 5 0 15,-8 6-3-15,-8 6 3 16,-11 9-2-16,-10 8-5 15,-13 10-1-15,-11 9-15 16,-9 4-50-16,-8 0-37 0</inkml:trace>
  <inkml:trace contextRef="#ctx0" brushRef="#br0" timeOffset="9438.0165">11873 8657 175 0,'70'0'2'0,"4"0"3"16,5-4 17-16,4 1-2 16,4 0 1-16,4-1-7 15,4 2-6-15,2 0-5 16,4 0 0-16,3 2-2 15,4-1 1-15,2 1-3 16,4 0 0-16,2 0 3 0,3 0-1 16,4-1-2-16,2-1-1 15,1 2-1-15,3 0-7 16,2-1 13-16,2 1-3 15,2 0-2-15,0-2 4 0,3-2-2 16,3 0 0-16,-2 0 0 16,-2-1 0-16,4 0 0 15,-1 0 1-15,-2 2 1 16,-1-2-4-16,1 1 4 15,-4-1-2-15,-1 0-2 16,-3-1 5-16,-2-1-4 0,-3 1 1 16,-4-2 0-16,-3 1 1 15,-6-2-2-15,-4 1 3 16,-5-1-3-16,-5 1 2 15,-9-1-5-15,-2 2 10 16,-8-2-4-16,-4 2-1 0,-7-1 0 16,-4 1-2-16,-8-2 1 15,-5 2 0-15,-6 0-1 16,-8 0 3-16,-6 0-2 15,-7 1 1-15,-5 3-1 16,-6 1-1-16,-3 2-3 0,-6 0-36 16,-2-1-32-16,-2-3-87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9:07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19873 10529 188 0,'-3'-3'3'0,"-7"1"-3"0,-3-3 4 15,-2 0 3-15,-1 2-5 16,6 3-1-16,-3 0-2 15,1 0-2-15,-1 0-7 16,1 0 3-16,-2 0 6 16,2 0 1-16,1-4 4 0,2 1 11 15,3 0 18-15,1 1 37 16,3 1-25-16,2 0-37 15,0 1 0-15,1 0-20 16,8 0-21-16,5 4 29 16,7 2 21-16,7 1-20 0,6-2 2 15,8 1 1-15,7-1-2 16,7 0 4-16,3-3-2 15,7 3 1-15,4-5-1 16,4 0 0-16,1-2 0 16,1 2 1-16,3-1 3 15,-2 1 4-15,-3-3 2 0,-3 1 2 16,-5 0 1-16,-5 0-5 15,-9 2-3-15,-8 0-3 16,-7 0 0-16,-10 0-2 16,-8 6-7-16,-10 2-19 15,-9-1-23-15,-2-3-57 0,-15-3-56 16</inkml:trace>
  <inkml:trace contextRef="#ctx0" brushRef="#br0" timeOffset="624.001">17397 11247 90 0,'0'3'250'16,"0"-3"-251"-16,6 0-34 15,9 0 36-15,6 0 6 0,9 0-5 16,7-3 0-16,7 1 2 16,8-1-5-16,4-1 1 15,8 0 1-15,3 2 0 16,4-1-3-16,3 2-5 15,3-2 2-15,0 0 3 0,0-1 0 16,0 1 1-16,-5 0 2 16,-5 2-2-16,-7-2 3 15,-9 2 5-15,-8 1 1 16,-9 0 1-16,-7 0 2 15,-7 0-5-15,-5 3-2 0,-3 5-3 16,-1 3-2-16,3 2-6 16,0-4-32-16,0-4-86 15</inkml:trace>
  <inkml:trace contextRef="#ctx0" brushRef="#br0" timeOffset="4711.2082">21000 10555 124 0,'-1'0'0'15,"-2"-3"-1"-15,1-1 6 16,0-1 17-16,1 1 3 16,0 1-10-16,0-1-4 15,1 1 1-15,0-1-2 16,0-2-2-16,0 1 2 0,0-2 7 15,0-1 6-15,3-2-2 16,0-1 0-16,0 0-4 16,2-1-6-16,1-2-1 15,3 0-6-15,3 1-3 16,3-4-2-16,4 0 2 15,4 2-1-15,4-2-1 0,3-1-4 16,3 0 5-16,3 1 1 16,2 1-1-16,2-1-2 15,1 3 3-15,2-2-1 16,2 2 1-16,1 0-2 15,1 2 1-15,0 1 0 0,2 2-2 16,0 2-2-16,0 2-2 16,-2 5-1-16,-1 0 2 15,-2 0-3-15,-5 1-2 16,-4 7 3-16,-3 0 5 15,-5-2 2-15,-5 0-3 0,-5-1 4 16,-4-2 6-16,-4 0 12 16,-3-3 1-16,-3 1-3 15,-1-1-2-15,-1 1-4 16,-1 0-6-16,1 2-4 15,1 2-5-15,-1 0-8 16,2 0-25-16,0-2-39 0,1-3-103 16</inkml:trace>
  <inkml:trace contextRef="#ctx0" brushRef="#br0" timeOffset="5163.609">22498 9886 222 0,'7'10'9'0,"-2"5"-24"16,0 8 20-16,-2 8 16 0,-2 11 11 15,0 10-4-15,0 8 0 16,-1 8-7-16,0 9-2 15,-1 5-5-15,-1 2-4 16,0-3-2-16,1 0-4 0,1-8-2 16,0-8 0-16,1-9-1 15,-1-9-1-15,3-10 1 16,-1-10-20-16,-2-10-17 15,0-13-34-15,0-5-49 16,-5-22-6-16</inkml:trace>
  <inkml:trace contextRef="#ctx0" brushRef="#br0" timeOffset="5491.2096">22450 10235 380 0,'0'-52'5'0,"1"5"4"0,6 4 18 15,3 8 0-15,6 6-15 16,5 7-13-16,6 7-2 15,3 5 2-15,5 6-12 16,0 4-5-16,-1 4-8 16,-5 9-8-16,-5 4-13 0,-7 2 8 15,-8 1 4-15,-8-1 20 16,-4-1 10-16,-15-3 19 15,-7-4 33-15,-6-4-8 16,-2-3-9-16,-1-4-7 16,3 0-3-16,4-3-2 15,6-7-3-15,4-2-10 0,7-4-3 16,6-6-14-16,4-3-31 15,14-5-33-15,12-4-3 16,9-5 23-16,6-2-2 16,3-5-35-16</inkml:trace>
  <inkml:trace contextRef="#ctx0" brushRef="#br0" timeOffset="6458.4113">22731 9757 38 0,'31'-44'94'0,"-7"4"5"16,-7 3-11-16,-4 7-25 15,-3 4-12-15,-4 8-15 16,-1 6-13-16,-2 7-7 16,-1 5-11-16,-1 6-15 15,0 14 3-15,0 9 6 0,-1 10 1 16,2 5 0-16,1 5 0 15,-1 1 0-15,2 0 0 16,1-3 0-16,2-5 0 16,-1-7 0-16,0-5 0 15,-1-9 0-15,0-6 0 0,-2-6 0 16,-1-6 0-16,-2-3 1 15,2 0 10-15,0-10 0 16,1-4-9-16,1 0 0 16,-1-1-2-16,2 3-1 15,1 6 0-15,0 4-4 0,-1 2-5 16,1 2-4-16,-1 9 6 15,0 2-3-15,-1 3 1 16,1-1 1-16,-1-2 3 16,2-5 5-16,1-3-5 15,1-5-2-15,3 0 9 16,1-5 18-16,0-6-3 0,2-2 0 15,-1 1 1-15,-2 2-5 16,-1 3-2-16,0 3-3 16,-2 4-6-16,-2 0-4 15,0 10-4-15,-1 5-2 16,-2 0-11-16,0-3-7 0,0-3-8 15,1-6-5-15,0-3 1 16,1-6 22-16,0-10 21 16,4-8-1-16,1 1 19 15,1 0 12-15,1 3 7 16,1 3-10-16,1 7-8 15,3 5-11-15,0 5-10 0,1 5-3 16,1 15-1-16,1 7-1 16,0 11-1-16,-3 9-4 15,-3 6-8-15,-3 8-1 16,-6 6-1-16,-5 7 5 15,0 2 5-15,-9 3 6 0,-4 2 2 16,-2-2 1-16,-2-4-2 16,-1-6 5-16,0-10-2 15,1-9 4-15,0-12 2 16,2-8-2-16,0-13-4 15,2-9-1-15,1-8 2 0,-1-7 2 16,2-20-3-16,5-13 0 16,4-14-8-16,2-12-1 15,13-15 4-15,11-10 0 16,9-4 0-16,9-2 0 15,6 3-6-15,1 6-3 0,2 12 6 16,-5 12 4-16,-5 13 3 16,-7 13 1-16,-7 11 0 15,-7 9 2-15,-7 10 4 16,-5 4 0-16,-4 4-5 15,-3 0-9-15,-1 4 9 0,0 4 2 16,0 2 4-16,-3 1-3 16,1-1-3-16,2-1-2 15,0-3 0-15,0 0-1 16,0-3 0-16,3-2 1 15,3-1-2-15,2 0 5 16,1 0-3-16,2 0-4 0,0 0-3 16,1 0-14-16,1 0-18 15,1 0-31-15,1-3-95 16</inkml:trace>
  <inkml:trace contextRef="#ctx0" brushRef="#br0" timeOffset="6645.6116">23929 9883 462 0,'1'1'29'16,"-1"-1"-25"-16,0 1-7 0,-2 8 1 16,0 9 0-16,-1 5 0 15,3 6 1-15,0 4 0 16,0 2-6-16,7-2-26 15,3-6-19-15,6-5-17 16,2-10-50-16,6-7 9 16</inkml:trace>
  <inkml:trace contextRef="#ctx0" brushRef="#br0" timeOffset="6879.612">24072 10104 15 0,'23'-22'112'0,"-2"-1"-38"16,-5-1 4-16,-3 3-15 15,-3 1-4-15,-3 5-5 16,-3 4-7-16,-2 4-19 16,-1 4-15-16,-1 3-9 0,0 0-6 15,0 6-7-15,-2 5 2 16,-2 4 1-16,0 1-2 15,1 0-2-15,1-4 1 16,2 0 4-16,0-4 1 16,0-3 1-16,7-3 0 0,4-2-1 15,5 0 5-15,4 0 0 16,5 0-8-16,5-4-17 15,0-1-18-15,0-3-23 16,1-4-68-16,-6-6-75 16</inkml:trace>
  <inkml:trace contextRef="#ctx0" brushRef="#br0" timeOffset="7098.0124">24455 9529 489 0,'2'-23'15'0,"2"2"7"16,2 11 11-16,1 8-18 15,1 2-16-15,2 16-1 16,0 10 0-16,-1 12 1 16,-3 9-1-16,-4 9-6 15,-2 5-1-15,0 4-7 0,-8-1-20 16,-4-3-14-16,-1-6-17 15,-1-9-16-15,0-10-49 16</inkml:trace>
  <inkml:trace contextRef="#ctx0" brushRef="#br0" timeOffset="7300.8128">24183 9491 351 0,'-15'-23'9'0,"4"1"19"16,1 8 24-16,5 9-16 16,3 5-29-16,1 3-20 15,1 6-68-15,0-5-51 16</inkml:trace>
  <inkml:trace contextRef="#ctx0" brushRef="#br0" timeOffset="21965.8386">17421 10589 196 0,'12'-10'2'0,"-1"0"1"16,0 2-1-16,1 0 10 15,0 1-8-15,3 0 1 16,0 2-1-16,2 0-1 0,1-2-3 16,1 3-4-16,3 2 8 15,0 1-3-15,3 1-1 16,1-1-1-16,3 1 1 15,3 1 0-15,5 2 1 16,3 1-2-16,5-2-2 0,4-1 6 16,6 2-2-16,6-2 5 15,6-1 1-15,5 1-3 16,4 1 2-16,2-2 0 15,2 3-2-15,1-2-2 16,1 3-1-16,1-1-1 0,2 1 5 16,1-1 1-16,0 1 0 15,4 0-4-15,-2 1 0 16,1 0-2-16,-4-2 1 15,0 1-1-15,-5-3 1 16,-7 1-1-16,-5-2 1 0,-5 1-2 16,-4-1 2-16,-6-1-2 15,-4 1 2-15,-4 0-1 16,-7-1 1-16,-5 0-1 15,-8-1 0-15,-5 0 2 16,-7 1-4-16,-3 1 2 16,-4 0-8-16,-3 0-34 0,-3 1-23 15,0-1-40-15</inkml:trace>
  <inkml:trace contextRef="#ctx0" brushRef="#br0" timeOffset="24820.6436">17577 13605 125 0,'86'1'1'15,"2"-2"1"-15,2 0 6 16,-1 1 6-16,1-2-1 0,0 2-5 16,-4-1 2-16,0-3-3 15,-6 1-2-15,-4 0 0 16,-4 2-1-16,-7-1-3 15,-9 2-1-15,-6-1 0 0,-8 1 0 16,-7-1-1-16,-6 1 1 16,-7 0 0-16,-5 0 0 15,-4 0 2-15,-1 0 3 16,-2 0-3-16,-1 3-2 15,-1-1-9-15,-1-2-37 16,0 0-65-16</inkml:trace>
  <inkml:trace contextRef="#ctx0" brushRef="#br0" timeOffset="25678.6451">20718 12547 124 0,'2'-1'24'16,"1"-3"2"-16,1 1 2 16,-1-1 4-16,0-1-5 15,1 3-11-15,-1-3-4 16,0 4-3-16,1-1-3 0,-1 2-6 15,0 0-17-15,0-4-65 16,-1-2-81-16</inkml:trace>
  <inkml:trace contextRef="#ctx0" brushRef="#br0" timeOffset="28361.8498">18824 14216 107 0,'0'0'68'0,"0"0"-62"16,0 0 7-16,0 0-4 0,0 0-8 16,3 0-2-16,1 0 2 15,1 0-1-15,1 3 0 16,-1-3-1-16,2 1 3 15,0-1-3-15,1 0 2 16,2 2 2-16,2-2 11 16,2 0 6-16,4 0-5 0,4 0 1 15,3 1-2-15,3-2-8 16,4 1-1-16,4 0-3 15,1 0 1-15,4 0-5 16,0-2 5-16,3 2-2 0,0 0-1 16,0 0 0-16,1-1 0 15,2 1 1-15,-2 4-3 16,2-1 3-16,0 0-2 15,1 1 2-15,0 0 0 16,-2 1-2-16,1-2 0 16,1 2 2-16,0 0-2 0,1 0 0 15,-1 0 0-15,4 0 3 16,-2-2-2-16,0 3 0 15,1-3-1-15,-1 0 1 16,0 1 1-16,-3-3-2 16,0 3 1-16,1-1 0 0,-3 1-1 15,-2-1-2-15,-2 0-8 16,-3-1 1-16,-4 1 5 15,-3-1 3-15,-4-1 0 16,-3 0 4-16,-4 0 3 16,-3 0-2-16,-3 1 3 0,-2 1-2 15,-3-2 0-15,-1 2-2 16,-3-1-2-16,-1 0 0 15,-2-1 0-15,-1 0-3 16,0 0 1-16,-1-1 1 16,0 0 0-16,0 0 10 15,0 0 21-15,0 0-4 0,-2 0-20 16,0-1 3-16,-2-1-1 15,2 0-3-15,0 1-4 16,0 1-1-16,-2 0-5 16,0 0-29-16,-1 0-52 15,-2-7-97-15</inkml:trace>
  <inkml:trace contextRef="#ctx0" brushRef="#br0" timeOffset="34197.26">20702 15244 0 0,'-6'-3'0'0,"-1"-1"0"16,-1 0 0-16</inkml:trace>
  <inkml:trace contextRef="#ctx0" brushRef="#br0" timeOffset="35195.6618">17575 16662 74 0,'5'6'4'15,"1"-2"2"-15,0-2 13 16,2 0 10-16,-1-2 10 16,4 0 1-16,2 0 13 0,4-3-20 15,6-2-15-15,4-1-8 16,5 0-4-16,7 1-3 15,5 0-2-15,5 0 2 16,4 0-5-16,5 1 4 16,4 0-2-16,3 2 1 0,6 0 0 15,3 1 0-15,6 0 1 16,4 1 2-16,4 0 3 15,5 4-2-15,3 1-1 16,3 0-1-16,4 2 0 16,1-2-2-16,1 2-1 0,-1-4-1 15,-1 1-2-15,-3 0-4 16,-5-1 1-16,-5 0-1 15,-8-1-5-15,-9 1 5 16,-9 0 5-16,-10-1 0 16,-10 2 3-16,-10-3-2 15,-10 3 1-15,-9-1-3 0,-5 0-1 16,-4-1-2-16,-4 1-2 15,0 1 6-15,-1 2 4 16,3 1 0-16,-1 0-9 16,3 0-32-16,0-4-35 0,-1-3-59 15</inkml:trace>
  <inkml:trace contextRef="#ctx0" brushRef="#br0" timeOffset="35882.063">17319 17209 125 0,'9'3'2'16,"2"-1"0"-16,5 0 15 0,1 1 4 15,3-2-1-15,5 0-3 16,3 1 1-16,4-1 1 16,3 2-10-16,4-2-1 15,2 1-2-15,2 0 3 16,3 0 3-16,0-2 0 15,1 0 0-15,-3 0-3 0,-3 0-1 16,-4 2-3-16,-6 0 2 16,-7 0-3-16,-4 0-2 15,-6 1-2-15,-5 0 0 16,-2 0-2-16,-4 1-1 15,-2 0-3-15,0 3-8 0,-1-5-16 16,0-2-54-16,0-2-59 16</inkml:trace>
  <inkml:trace contextRef="#ctx0" brushRef="#br0" timeOffset="39969.2702">22888 12812 380 0,'0'-12'0'0,"0"1"0"15,0 5 0-15,0 6 2 16,0 0-8-16,0 9-11 0,3 10 17 16,0 10-1-16,-2 8 1 15,-1 10-2-15,0 8-4 16,-1 9 4-16,-8 2 1 15,-1 6 0-15,-1 1-1 16,1 2 3-16,1-1 8 0,3 2 3 16,2-3 2-16,0 0-1 15,2-4 0-15,1-2-1 16,-1-5-1-16,1-3-3 15,-1-4-5-15,0-2-1 16,-2-3 0-16,-1-3-1 0,-1-2-10 16,-1-4-17-16,-2-5-13 15,0-8-25-15,1-11-51 16,0-15-39-16</inkml:trace>
  <inkml:trace contextRef="#ctx0" brushRef="#br0" timeOffset="40952.072">22843 12683 378 0,'0'-15'1'16,"0"-2"-3"-16,5 6 5 0,8 2-1 15,6 1-4-15,7 1 4 16,6 2 2-16,9 1-3 15,6 0-1-15,8 0-11 16,7 1-2-16,5-2-17 16,4-1 12-16,2-2-8 15,-1-3 12-15,2 0 9 0,-3-3 8 16,-1 1-1-16,1 0 10 15,-2-1 10-15,-2 2-6 16,-1 4-1-16,-5 0 1 16,-3 4-4-16,-7 3-6 15,-4 1 0-15,-5 0-5 0,-4 4 2 16,-4 5-3-16,-4 2 0 15,-3 2 1-15,-6 3-1 16,-4 2-1-16,-4 4-1 16,-4 3-1-16,0 6 1 15,-4 3 2-15,0 6 1 0,-1 2 0 16,-1 4 2-16,-2 3-1 15,-1 1-1-15,0 3-1 16,0 2 1-16,1 2-1 16,-3 0 1-16,-2 0-1 15,1 1 1-15,-1 0-1 0,1 2 1 16,0-2-1-16,0 2 0 15,0-2 1-15,2 2-1 16,0-1 1-16,0-2-1 16,1 1 0-16,0 0 1 15,0-2 0-15,1-3-1 16,-1-2 0-16,0-4 0 0,-4-4 0 15,-1-4-1-15,-5-3 0 16,-1-4-5-16,-3-3 2 16,-5-4 1-16,-5-6 0 15,-5-3-2-15,-6-6 0 16,-5-3-3-16,-5-3-1 0,-4-3 5 15,-3-1 4-15,-2 0 2 16,0 1 0-16,-1-1 0 16,-1-1 1-16,0-1-1 15,0-1-2-15,-2 2 1 16,-1-1-1-16,-3 1 0 15,0 1 0-15,1 0 1 0,1 0 0 16,2 1-2-16,4-1 1 16,6 4 0-16,5 1 0 15,3 1 0-15,4-2 0 16,2 0 0-16,3-1 0 15,3-1-6-15,0-1-26 0,2-1-47 16,7-6-37-16</inkml:trace>
  <inkml:trace contextRef="#ctx0" brushRef="#br0" timeOffset="41373.2726">23398 13349 342 0,'-13'-12'4'0,"-1"4"-1"16,0 9 9-16,-3 3-9 15,0 14-3-15,-1 10-1 16,1 4 2-16,3 6-1 0,4 1-1 16,6-1-2-16,4-1-6 15,3-7 2-15,12-4 2 16,5-10-2-16,5-7 5 15,5-7 2-15,2-2 1 0,0-13 7 16,-1-6-1-16,-4-5 1 16,-3-3 1-16,-7-4-8 15,-9-1 3-15,-6 0-2 16,-2 2 1-16,-14 2 2 15,-7 5 2-15,-5 6-5 16,-3 5 1-16,-1 7-2 0,2 5-2 16,0 0-4-16,4 5-22 15,7 7-33-15,6-2-44 16,8-5-23-16</inkml:trace>
  <inkml:trace contextRef="#ctx0" brushRef="#br0" timeOffset="41732.0733">23708 13293 365 0,'17'-10'6'16,"-6"-4"-4"-16,-6 5 6 16,-4 3-1-16,-1 2-5 0,-6 2-10 15,-7 2 3-15,-5 0 10 16,-1 1-3-16,-2 11-1 15,1 3-1-15,3 5 0 16,5 3-1-16,2 2-2 16,8 2 3-16,2 1-3 0,5 0-2 15,10-1 4-15,7-3 1 16,5 0 2-16,4 0-1 15,1-1 0-15,0-2-2 16,-2 0 1-16,-7 2 0 16,-8-5 0-16,-8 1 0 15,-7 1-2-15,-7-2-3 0,-15-2 11 16,-10 3 7-16,-7 1-4 15,-6 1-7-15,-5 1-3 16,-2-9-28-16,-1-13-116 16</inkml:trace>
  <inkml:trace contextRef="#ctx0" brushRef="#br0" timeOffset="51279.29">21575 13728 345 0,'3'-10'9'16,"1"-3"-9"-16,2 4-4 0,3 2-2 15,2-1 5-15,4 2-1 16,0-2-7-16,5 0-6 16,2-1 7-16,2-1-4 15,5-3 8-15,3 0 3 16,9-4-2-16,8 0 7 15,9-2 12-15,9-2 2 0,8 0-3 16,8 0-2-16,3 1 0 16,2 1-6-16,-1 2 2 15,-3 5-2-15,-2 2-4 16,-4 2-3-16,-5 4 2 15,-6 1-2-15,-10 2 0 0,-9-1-4 16,-10 1-7-16,-12 0 2 16,-10-2-3-16,-10 2-6 15,-6-1-5-15,-2-2-64 16,-9-2-48-16</inkml:trace>
  <inkml:trace contextRef="#ctx0" brushRef="#br0" timeOffset="51591.2906">22635 13109 405 0,'-4'-10'2'16,"3"-2"-1"-16,1 6-1 15,5 6-7-15,7 0 0 0,4 3 2 16,5 7 3-16,4 2-11 16,1 2-1-16,1 0-3 15,-1 0 6-15,-2 2 0 16,-3 0 7-16,-4 2 4 15,-3 0 1-15,-8 4-1 0,-6 5 1 16,-3 8 4-16,-16 8 5 16,-11 8-1-16,-13 10-4 15,-15 11-3-15,-14 9 3 16,-11 1-25-16,-9-10-113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30:15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20109 4999 235 0,'-1'4'41'16,"1"-3"-39"-16,0 1-12 16,0 2 6-16,0 0 7 15,5 3 1-15,0-1-3 16,3 2-3-16,0 0 0 15,2-2 1-15,2-1 2 0,0-1-1 16,4-2 0-16,3-2 3 16,5 0-2-16,5-12 9 15,8-3-1-15,9-8-2 16,11-6-3-16,8-6 1 15,11-6-5-15,7-7 3 16,8-3-3-16,4 0 1 0,0-3 2 16,-1 2 10-16,-4 2 6 15,-5 4 1-15,-9 3-1 16,-9 7-2-16,-12 5-3 15,-14 8-4-15,-12 9-6 0,-9 6 2 16,-9 4-4-16,-8 4-2 16,-3 8-32-16,0 5-18 15,-2 0-52-15</inkml:trace>
  <inkml:trace contextRef="#ctx0" brushRef="#br0" timeOffset="14728.426">5620 6441 193 0,'36'0'2'16,"2"-9"6"-16,2 2 15 15,3 1 4-15,2-1-12 16,2 0-7-16,1-1-1 0,3 1-3 15,1 1 1-15,3-3 0 16,3 1-5-16,2 2 1 16,3 2-1-16,3 1 1 15,5 1-2-15,-1 2 0 16,4 0-12-16,1 0 0 0,3 3-16 15,3 3 9-15,2-1 0 16,2 0 1-16,3-1 3 16,1-1 8-16,3-2 6 15,0 0 3-15,3-2 9 16,2 2 3-16,4-1-2 0,0-1 0 15,5 1-3-15,2 0-1 16,1 0-5-16,2 0-3 16,3 0 3-16,0-1-1 15,3 1-1-15,0 0 0 16,0-1 0-16,3-1 1 15,-2-1-1-15,1 3 0 0,-3-1 0 16,0 1 0-16,-1-1 1 16,-1 1-1-16,-3-1 2 15,-3 0 10-15,0 0 3 16,-3 1-1-16,-1-1-6 0,-1-1 1 15,-2 0-5-15,-2 0-3 16,-1-1 0-16,-1 0 0 16,-4-2-1-16,-4 2 1 15,-3-1-2-15,-2-1 1 16,-6 0 0-16,-5 1-8 15,-6-2-5-15,-6 1 1 0,-5-2 1 16,-5 2 8-16,-7-3 1 16,-6 2 2-16,-6-1 2 15,-5 1 9-15,-5-1 3 16,-5 1 0-16,-2 1-8 15,-3 2-3-15,-4 2 0 0,0 1-5 16,-4 0-2-16,-3 0-42 16,-1 0-54-16</inkml:trace>
  <inkml:trace contextRef="#ctx0" brushRef="#br0" timeOffset="25508.0449">16392 8919 182 0,'33'-8'7'16,"2"-3"-2"-16,1 1 11 15,1 3 2-15,2-1 0 16,1 1-6-16,-1 0-6 16,2 1-6-16,1 2 0 15,-1-1 3-15,3 2-5 0,2-1-5 16,0 1 0-16,1-1 2 15,3 2 4-15,0 0-2 16,2-1 5-16,0 0-3 16,3 2 2-16,0-1-1 0,3 2-1 15,3-1 1-15,1 1 2 16,2-1-3-16,4 0 1 15,1 0 0-15,1 1-1 16,1 0 2-16,0 0 1 16,0 0-3-16,2-1 1 15,-1 1-1-15,0-3 1 16,1 3 1-16,0-1-6 0,2 0 8 15,-1 1-1-15,2-1-1 16,2 1-1-16,1 0-1 16,0-1 0-16,1 1 1 15,-1 0-6-15,-1 0 3 0,1-2 2 16,2 1-2-16,-1 0 3 15,4 1 1-15,0 0-2 16,4 0 2-16,1 0-1 16,2-1-1-16,1 1-2 15,0-1 1-15,1 1 2 16,-2-3 1-16,0-1 3 0,-1 2 5 15,1-1 0-15,0 3-5 16,-1-1-2-16,0 1-2 16,0 0 0-16,-1 0-4 15,1 1-9-15,-3 3-3 16,0 0 7-16,-3-2 1 0,-3 1 4 15,-4 0 4-15,-4 1-3 16,-3-2 0-16,-6 1 6 16,-5-2 1-16,-7 2 9 15,-5 0 1-15,-5-1-3 16,-9 1-2-16,-5 0-2 0,-5 1-5 15,-5 1-2-15,-5 0 0 16,-4 1-1-16,-3-1-13 16,-1 3-8-16,-3-1-1 15,-1-1-1-15,-1-3-27 16</inkml:trace>
  <inkml:trace contextRef="#ctx0" brushRef="#br0" timeOffset="41765.2735">5719 11411 198 0,'41'0'6'16,"2"-3"-4"-16,3-1 8 15,4 0 5-15,3 0-5 0,3-2-2 16,2 2-6-16,2 0 1 15,4 0-6-15,2-1 0 16,6 2-17-16,0 0-10 16,3-2-6-16,3 0 0 15,1-3 22-15,2 1 11 0,1-3 4 16,3 0 1-16,3-1 13 15,0 0 7-15,5 3-4 16,0-4-4-16,4 4-1 16,3-1 3-16,0 0-4 15,3-1-7-15,1 0 0 16,2-1 3-16,-1 0-2 0,0 0-2 15,-1 1 2-15,1 1-3 16,0 0-1-16,0 2-1 16,1 0-1-16,0 1 2 15,-1 0-5-15,2 1 1 0,-2 0 0 16,-1-2-1-16,-2 2 3 15,0 0-1-15,-2-1-24 16,1 1 45-16,-2-1-14 16,0 2-4-16,-2-2 1 15,0 2 2-15,-1-1-4 16,-3 1 3-16,1 1-1 0,-2-1 0 15,-1 1 0-15,2 1 0 16,0 1-3-16,-1-1 0 16,2 0-2-16,0 0-5 15,0 1-3-15,-2-1 3 16,0-2-2-16,-1 1 6 0,-2 1 0 15,-1 0-3-15,-2 0-1 16,-2 1-2-16,-1 0-4 16,-1 1 1-16,-2 0 3 15,1-1 4-15,0 1 2 16,-2 0 1-16,1-1 2 0,-1 1 1 15,-1-1 0-15,-1 0 5 16,-1 1 0-16,-1 0-2 16,0 0-3-16,0-1-1 15,-1 4 1-15,1-1-2 16,-2 2 3-16,0-1-3 15,1 1-1-15,0-3 4 0,2 3 7 16,-1-1-3-16,0 2 4 16,-1-3-12-16,2 4 12 15,0-1-9-15,0-1-6 16,3 2 1-16,-3-3 0 15,2 1-1-15,-1-1 4 0,-1 1 2 16,0-1-1-16,-2 0-3 16,0 0 10-16,1 1-4 15,-3-1 2-15,0 2-3 16,-1-1 1-16,-2 1-4 15,-1 0 3-15,-1-1-8 0,1 1 11 16,-3 0-4-16,0-1-1 16,-3 0 1-16,-2 0 1 15,-4-1 5-15,-2 0-4 16,-5-1 2-16,-3 1-2 15,-4-1-2-15,-4 1 6 0,-5-2 0 16,-3 2 0-16,-4-1-5 16,-3 0 1-16,-3 1-5 15,-3-1 4-15,-1 1-3 16,-4 0 1-16,-1 1-5 15,-1-3-1-15,-3 3 0 16,-1-2 5-16,-1 0-1 0,-1 0 0 16,-2 1-3-16,0 0-1 15,-1-2-4-15,1 2 4 16,-2 1 0-16,0-1-4 15,0 0-7-15,0 0-6 16,0 0 6-16,-2-1 1 0,-1 0-9 16,-1-2-21-16</inkml:trace>
  <inkml:trace contextRef="#ctx0" brushRef="#br0" timeOffset="47148.283">1250 4549 316 0,'-6'0'4'0,"2"-3"-4"16,4-1 3-16,0 2-2 15,6-2-8-15,6-1 8 16,5 0-4-16,5 0 2 0,3-3 1 15,2 0-3-15,1-1-1 16,0 1-1-16,0 0-4 16,-4 1-2-16,-3 0 6 15,-2 2 1-15,-5 2 3 16,-4 0 2-16,-5 1 0 15,-5 0 0-15,0 2 0 0,-2 0 16 16,-8 0-13-16,-2 0-2 16,-3 0-1-16,-2 2-1 15,0 4 1-15,0 0 0 16,2 2-1-16,2-3 1 15,3 1-1-15,1 0 0 0,2 3 0 16,2 1-1-16,2 4-1 16,1 3 0-16,1 4-1 15,1 5-7-15,1 4 1 16,-1 2 0-16,1 5 1 15,3 4 4-15,3 5 2 0,0 6 0 16,2 5 5-16,1 6 0 16,-1 5 4-16,1 5-1 15,0 5 1-15,-1 4-1 16,1 0-2-16,0 5-3 15,0 4 2-15,-1 2-2 0,-3 1 2 16,1 7-1-16,0 4 0 16,-2 5 1-16,1 9-3 15,1 7 2-15,3 6-1 16,1 9 1-16,3 3 0 15,1 2-1-15,4 1-4 16,-1-1-6-16,0-2-2 0,-1-2 0 16,0 0 7-16,0-2 3 15,0 1 1-15,1 3 0 16,0 1 1-16,-1 3 1 15,0 3 0-15,-1-3 1 16,-1 6-1-16,1 0-1 0,-2-4-1 16,2 0 0-16,0-4 1 15,0 1-1-15,1-2 0 16,0 0 1-16,-2 2-2 15,0-5 1-15,-2 0 1 16,1-1-2-16,-1-5 1 16,-2-4 1-16,0-5-2 0,-1-5 2 15,-1-8-2-15,-2-8-1 16,0-6 3-16,-4-9-1 15,-1-8 0-15,0-5 0 16,-2-8 2-16,0-6 0 16,1-8 5-16,0-7 3 0,-3-6-1 15,2-4-1-15,0-7-2 16,0-6-2-16,0-5-3 15,0-5-2-15,7-2-1 16,2-4-2-16,1-5-1 16,4-2 3-16,3-3 2 0,3 0 1 15,3-3-1-15,6-8 3 16,3-3-1-16,3-4-1 15,6-2-1-15,2-1 3 16,5 1-3-16,4-1-4 16,6-2-21-16,0-1-69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0:3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19432 5347 254 0,'67'-9'11'0,"2"-2"12"16,8 0-2-16,8-1 8 16,8 6-9-16,5-3-14 15,5 1-5-15,6 2 0 16,3 1 1-16,1-2-9 0,-1 1-8 15,0-1-1-15,-3 0 7 16,-6 1 8-16,-8-2 0 16,-8 2 1-16,-11 0 4 15,-11-1 6-15,-12 1 4 16,-13 2-2-16,-10 1-7 0,-11 1-4 15,-4 2 0-15,-8 0-19 16,-4 0-58-16,-3 0-112 16</inkml:trace>
  <inkml:trace contextRef="#ctx0" brushRef="#br0" timeOffset="9188.416">17124 6517 83 0,'-8'0'6'0,"2"0"6"15,1 0 7-15,0 0 7 16,4 0 9-16,-1 0 3 16,2 0-6-16,0 0-24 15,0 0-10-15,8 0 9 16,2 0-4-16,5 0-2 15,6 0 0-15,4 0 2 0,4 0-3 16,6 0 1-16,4 0 1 16,3-1-2-16,6 1 0 15,6 0 1-15,4 0 0 16,5-1-1-16,6 0-1 15,2 1-2-15,4 0 4 0,3-2-2 16,4 0 1-16,2 2 0 16,5-1 0-16,2-1 2 15,4 2 0-15,3 0 2 16,3 0 0-16,1 0-2 15,3 0-1-15,1-1-1 16,3 1 1-16,1 0 0 0,3 0-1 16,-1 2 0-16,1 1 1 15,1-1-2-15,1 2 0 16,1-1-1-16,-2-2-1 15,0 2 1-15,-1 0-4 0,1-1 4 16,0 0 0-16,-3 1 2 16,-1-2 0-16,0-1 1 15,-2 1-1-15,-1 0 0 16,-1-2 0-16,-2 1 4 15,-1 0 3-15,-2 0-3 16,-2 0-1-16,-6 1-2 0,-2-2 0 16,-5 2-1-16,-3-1 2 15,-4 0 0-15,-5 0-2 16,-5 0 0-16,-4 0 0 15,-3 0 0-15,-5-1 0 16,-6 1 1-16,-5 0-2 0,-6 0 2 16,-6 0-2-16,-6 1 3 15,-5 1-2-15,-5-1 0 16,-4 3 0-16,-5-1-2 15,-3 1-2-15,-4 3-20 16,-2-1-50-16,0-2-25 0</inkml:trace>
  <inkml:trace contextRef="#ctx0" brushRef="#br0" timeOffset="15634.2276">13319 8473 284 0,'19'0'2'15,"0"-2"-2"-15,5-2 5 16,5 1 8-16,2-1-5 15,4 0-5-15,4 1-1 16,5-2-2-16,2 2 0 16,5 0 1-16,1 0-1 0,5-1-4 15,2 2-5-15,3-2-1 16,2 2-1-16,3-1-2 15,2 1 4-15,0 2 6 16,4-2 2-16,2 2 1 16,1 0 0-16,0 0-1 0,2 0 3 15,2 1-2-15,0 2 1 16,3 1-1-16,0-1 0 15,2-1 0-15,1 1 0 16,1-2 1-16,2 1 0 16,1-2 2-16,3 0 3 0,0 0-2 15,2 0-1-15,2 0 1 16,1 0-1-16,2-1 0 15,-1 1-2-15,2-1 0 16,0 1 0-16,1-1 0 16,1-2-1-16,-1 1 0 15,2-1 0-15,-1-2 0 0,0 1 0 16,0 1 1-16,-3-2 3 15,1 1 3-15,-2 0 0 16,1 0-3-16,-1 1 0 16,1 0-3-16,0 2-1 15,-3-2 1-15,1 0-1 0,-3 0 3 16,0 1-4-16,0-3 2 15,-2 2-1-15,-1 0 0 16,-1-2 1-16,1 1-1 16,-2-1-1-16,-2 0 2 15,0-1-1-15,-1-1 1 0,-1 0-1 16,0 0-2-16,-2 1 3 15,1-1-3-15,-1 1-1 16,1-1 1-16,-3 1-2 16,1-1 0-16,0 0 0 15,-3 2 3-15,1-1 1 16,-3 1 0-16,-1 0 0 0,-4 1 0 15,-3 0 0-15,-2 0 1 16,-6 1-1-16,-2 0 3 16,-4 2-3-16,-3-1 2 15,-3 1-2-15,-6-2 0 0,-5 1 0 16,-6-2 0-16,-7 3-1 15,-4-3 3-15,-7 3-1 16,-3-2 0-16,-4 2-1 16,-2 1 1-16,-1 0-1 15,-3 0 0-15,-1 0-24 16,-1 4-35-16,-3-4-45 15</inkml:trace>
  <inkml:trace contextRef="#ctx0" brushRef="#br0" timeOffset="21671.4382">19764 14675 56 0,'0'0'74'0,"-2"-1"-58"15,2-4-6-15,-1 1 14 16,1 0 0-16,0 1-17 16,0-1-5-16,1 1-4 15,2 0 7-15,0 0-5 0,0 2 2 16,0-1 0-16,-1 1-2 15,1 1-1-15,3 0 8 16,1 0 4-16,3 0 0 16,4 0-2-16,4 0 1 15,6-1-1-15,5 1-1 0,4-3-3 16,2-1-3-16,4-1 0 15,-2-1 0-15,-1 1-2 16,-4-1 0-16,-3 2 0 16,-4-1 0-16,-7 4 2 15,-3 1-2-15,-4 0 0 16,-3 0 1-16,-3 0-2 0,-3 0-4 15,-1 2 0-15,-1 2 2 16,0-1-3-16,0 1 12 16,0-1-2-16,0 1-3 15,0 1 1-15,0-1-1 16,0 1 2-16,-1 1-3 0,-1 0 4 15,2 2-2-15,0 1 1 16,0 1-1-16,0 1 3 16,0 2-3-16,0 4 2 15,2 0-1-15,-1 3 0 16,0 2-1-16,-1 3-1 0,0 2 0 15,0 2 2-15,0 3-3 16,-1 1 1-16,0 2 2 16,-1-2 1-16,1 3-2 15,1-2 2-15,0 0-1 16,0 1 3-16,0 0-3 0,0 1-1 15,0 1 1-15,0 1-1 16,3-1 0-16,1 1 1 16,0-2-2-16,-1-1-1 15,1-3 2-15,0 0-2 16,0-2 0-16,-1 0 1 15,1-1-1-15,0 0 0 0,1 1 0 16,-2-2 0-16,1 1 1 16,-1-2-1-16,0-4 0 15,1 0 1-15,-1-1-1 16,-2-4 0-16,-1-1 0 15,0 0 0-15,0-1 0 0,0-2 0 16,-1 0 0-16,-2 0 0 16,0-2 0-16,0-1 0 15,-1 1 0-15,1-2 1 16,0 0-2-16,-1-2 1 15,0 1 0-15,0-2 0 0,1 1 1 16,-1-2-1-16,1-2 0 16,1-1 1-16,1-1-1 15,-1-1 1-15,1 0 3 16,0-1 9-16,0 0 1 15,-1 0-8-15,-2 0-6 16,1 0 1-16,-1 0-1 0,-3 0 0 16,0 0 0-16,-3 0 0 15,-4 1 0-15,-1-1 0 16,-4 0 0-16,-4 0 1 15,-3 0 2-15,-4 0-2 0,-2 7 0 16,-5 3-1-16,0 2-1 16,-2-2-28-16,-3-4-69 15</inkml:trace>
  <inkml:trace contextRef="#ctx0" brushRef="#br0" timeOffset="30657.054">19813 13188 210 0,'0'-7'7'0,"0"-3"-1"15,0 1 5-15,0 1 6 16,0 1-4-16,1-2-4 0,3-1-1 16,-1 2 1-16,3-1 1 15,0 3-6-15,2-1-3 16,2 2-1-16,1-1-1 15,3 2 2-15,2 1-2 16,4-1 3-16,2 0-1 0,2 1-1 16,2 0 2-16,0 0-2 15,3-1 0-15,-2 3 1 16,-1-2-2-16,0 1 2 15,-3-2 0-15,-2 2-1 16,-3 0 0-16,-4 0 0 16,-3 0 0-16,-3 1 0 0,-3 1 2 15,-1 0 3-15,-2 0 0 16,1 0-3-16,-2 0-1 15,1 7-2-15,-1 1-3 16,1 3 4-16,-2 2 4 16,1 2-4-16,-1 2 1 0,0 4 0 15,0-1 0-15,0 2 1 16,0 2-2-16,0 2 1 15,-1 3 0-15,1 1 0 16,-2 2 0-16,1 4 0 16,-1 3-1-16,1 3 0 0,1-1 1 15,-1 1-1-15,0 0 2 16,0 1-1-16,1-3 0 15,1 1 0-15,-1 0 0 16,0 1-1-16,0-2 1 16,1 0-2-16,1-1 1 0,0-3 1 15,-2-2-1-15,1-2 0 16,0 0 0-16,-1 0 0 15,0 0 0-15,0 0 1 16,1 0-1-16,-1 1 0 16,1-3 0-16,-1-4 0 15,0-2 0-15,0-5 0 16,0-3 0-16,0-4 0 0,-1-4 0 15,-2-2 1-15,1-2-1 16,0 0 0-16,0-3 1 16,1 0-1-16,1 0 0 15,-1-1 1-15,-1 1-1 0,0-1 0 16,-2 1 1-16,-1 0 0 15,-3-1-1-15,-1 2 0 16,-3-2 1-16,-1 2-1 16,-3 0 0-16,-2 0 0 15,-5 4 0-15,-2-2 0 16,-3 2 0-16,-5 1 0 0,0-1-1 15,-3 2 0-15,3-2 1 16,-3 1 0-16,4-1 0 16,1-1 0-16,4 2 1 15,2-1-2-15,5 1 0 16,5-3-34-16,3-4-57 0</inkml:trace>
  <inkml:trace contextRef="#ctx0" brushRef="#br0" timeOffset="34791.0612">21041 14279 267 0,'0'0'4'0,"0"0"-20"16,8 2-26-16,3-1 36 15,3 2-5-15,3-1-2 16,3 1-3-16,2 1 4 15,3-1 5-15,2 0 3 0,2 1 5 16,2 1 2-16,3 1-2 16,3-1 2-16,4 2 1 15,2 1 7-15,4-1-6 16,3 2-2-16,3 0 0 0,3 1 1 15,1 0-1-15,3 1 1 16,2-1 0-16,2 1-4 16,0 1 0-16,0-2 1 15,2 1-4-15,0 1 5 16,0-4-3-16,1 0 2 15,0 1 8-15,0-3 2 0,0-1-5 16,-1 0-4-16,0-2 0 16,-1 1-1-16,1-3 2 15,-1-1-3-15,-3 0-3 16,-3-1 3-16,-1 1 2 15,-6-1-1-15,-3-5-1 0,-1-1 0 16,-7-2-1-16,0-1 6 16,-4 0-8-16,-1-3 10 15,-4 0 2-15,-2-2-2 16,-1-2 1-16,-3 0-5 15,-2-2 3-15,-3-2 3 16,-2 0 3-16,-4-1-4 0,-1-2-2 16,-4-2 0-16,-3-2-2 15,-2-2-1-15,-4 0 1 16,0-2 2-16,-1-1 0 15,-1 1 1-15,-4 0-3 16,-5 2 2-16,-1 0-1 0,-5 0-1 16,0 0-1-16,-4-1-1 15,-2 0-1-15,-1 0 0 16,-2 0 4-16,-1 0-2 15,-2 2 1-15,-3 2-1 16,1 2-1-16,-2-2 1 0,-3 4-2 16,0 1 0-16,-2 1-1 15,-2 1 1-15,0 1 0 16,-2-1-2-16,-2 0 1 15,-2 4 1-15,-1-1-2 16,-2 2 2-16,-3 0-1 0,-1 0 0 16,-2 1-1-16,2 1 2 15,-2 1-1-15,1 2 0 16,-3 0-1-16,2 3 3 15,-2 1-3-15,1 1 1 16,-3 2 0-16,1 1 0 0,0 1-1 16,1 0 2-16,2 1-1 15,3 1 0-15,1-1 0 16,3 1 0-16,4-1 0 15,1 5 0-15,2 4-1 16,2 0 2-16,1 2-3 16,2 3 2-16,0 0 1 0,2 3-1 15,2 1 0-15,1 0-1 16,0 1 1-16,3 2 0 15,0-3 0-15,2 4-1 16,0-2-1-16,1 0 2 16,2 1-3-16,2-1 3 0,0 1 0 15,0 0 0-15,1 1-1 16,1-3 1-16,1 2 1 15,0 1-2-15,2 1 1 16,2 0 0-16,1 2-1 16,3 0 0-16,1 1 1 0,3-2-1 15,2 0 0-15,1-1 0 16,2-2 1-16,0 3-2 15,2-5 1-15,3 2 0 16,4 1 1-16,0 0-1 16,1-1 3-16,3 0-1 0,1 3-2 15,2-1-8-15,2-2-19 16,1-3-18-16,1-5-114 15</inkml:trace>
  <inkml:trace contextRef="#ctx0" brushRef="#br0" timeOffset="41187.0725">19785 11510 66 0,'0'0'15'0,"-1"0"0"16,1 0 4-16,0-5-6 0,0 1-8 15,0-1 10-15,5-1-9 16,-2 1-5-16,2-1 1 15,0 0-2-15,-1 1 5 16,-1-2-2-16,1 3-2 16,-1-2-1-16,1 0 1 0,1-1-1 15,1 1 3-15,2-1 2 16,2-1-1-16,2-2 2 15,2 1 0-15,3-2-1 16,4 1 0-16,1-2-1 16,3 1 2-16,2 0 2 0,2 0 0 15,1-1 0-15,1 2-5 16,0 0 4-16,1 2-4 15,-1 0-3-15,1 2 1 16,-2 2 0-16,1 0 0 16,-2 3-2-16,-2 1 1 0,-1 0 0 15,-3 0-1-15,-3 7 0 16,-1 2 1-16,-4 2-2 15,-5 0-1-15,-2 2 2 16,-2-1-5-16,-3 3-1 16,-3 0 4-16,1 2 3 0,-1 0 3 15,-1 1-1-15,-2 0-1 16,-3 0 3-16,2 0-3 15,-2-2 0-15,2 1 1 16,-2-1-1-16,0-4 0 16,0 2-1-16,-1-2 1 15,1 0-1-15,-2-3-1 0,0 2 3 16,0-1-3-16,0-3 2 15,1 2-1-15,0-1 0 16,1 0 1-16,-1-2-2 16,3-1 2-16,-1 0-1 15,2 0 0-15,-1-2 1 0,0-1-1 16,2 1 0-16,0-1 1 15,-1 1-3-15,1-1 4 16,1 0-3-16,0 0 2 16,1 1-2-16,0 0 0 15,0 0-2-15,1 2-2 16,3-3-8-16,-1-2-65 0</inkml:trace>
  <inkml:trace contextRef="#ctx0" brushRef="#br0" timeOffset="42232.2743">19470 12625 228 0,'-5'-2'4'0,"-1"-3"-2"15,3 0-1-15,1 1 0 16,-1 3 3-16,3-2-3 16,0 2-1-16,0 0 1 15,0 1-6-15,0 0-9 16,5 0 11-16,6 0 5 0,4 0 4 15,6 0-3-15,4 0 3 16,5 0 1-16,5 0-6 16,4 1 10-16,3-1-10 15,3 0 1-15,2-1-4 16,2 1 3-16,0 0-2 0,0 0 1 15,-4 0-4-15,-3-2-4 16,-3 2 5-16,-7 0-2 16,-6 0 0-16,-5 0 4 15,-6 0 1-15,-6 0 0 16,-3 0 0-16,-1 2 0 0,-2 3-3 15,-1 0-1-15,1 0-27 16,-1-2-34-16</inkml:trace>
  <inkml:trace contextRef="#ctx0" brushRef="#br0" timeOffset="42747.0752">20469 12476 275 0,'-11'0'6'16,"-1"0"-4"-16,-1 0-2 15,1 0 0-15,-2 3 1 0,1 8-2 16,-1 1 1-16,0 4-1 16,1 2 1-16,3 3-3 15,1 2 3-15,4 1-1 16,4 0-1-16,1-1-1 15,8-3-11-15,7-4-3 0,5-6 19 16,4-5 3-16,2-6 5 16,4 1 0-16,-1-4-1 15,1-9 0-15,-3 0-4 16,-2-4 1-16,-2 0 0 15,-5-2 2-15,-4 0 0 16,-4-1 2-16,-4 2-4 0,-6 0 0 16,0 1-5-16,-6 3-4 15,-7 3 5-15,-4 3 4 16,-2 3-4-16,-3 3-2 15,0 2 0-15,1 1-1 16,3 3 1-16,3 4-13 0,4 1-14 16,6 1-13-16,5-3-31 15,5 0 14-15,11-4-21 16</inkml:trace>
  <inkml:trace contextRef="#ctx0" brushRef="#br0" timeOffset="43121.4759">20953 12440 190 0,'29'-16'55'0,"-7"-1"-16"15,-8 0 0-15,-8 5-1 16,-6 0-7-16,0 2-19 0,-13 4-9 16,-5 3-2-16,-4 3 3 15,-2 0-3-15,1 8 0 16,0 7-1-16,5 3-1 15,3 1 0-15,5 2 0 16,4 0 0-16,5 1-1 0,1 0-15 16,4 0 3-16,8-1-2 15,3 0 5-15,4 0 6 16,2-2 1-16,0 2 4 15,-2-2-1-15,-2 1 1 16,-3-1 1-16,-5-3-1 16,-2 0-1-16,-5-5-3 0,-2 0-7 15,-5-2 2-15,-8-3 10 16,-5-2 12-16,-5 0-3 15,-3-2-5-15,-1 0-3 16,-2-1-1-16,1 0-1 16,2-1 0-16,4 0-25 0,3-11-102 15</inkml:trace>
  <inkml:trace contextRef="#ctx0" brushRef="#br0" timeOffset="59505.5049">23303 14164 110 0,'11'0'43'0,"6"0"-42"0,4 0 10 16,5 0 7-16,5 1-3 15,2-1-4-15,4 3-5 16,2-2-3-16,4 0 6 15,1 2 10-15,5 0-1 16,5 2 2-16,2 0-1 0,1 3-6 16,0 0-5-16,-2 2-6 15,-5-2-2-15,-5 3 2 16,-7 0-2-16,-7-1-2 15,-5-1-11-15,-7 0-11 16,-5-2-34-16,-8-3-46 16</inkml:trace>
  <inkml:trace contextRef="#ctx0" brushRef="#br0" timeOffset="60160.7061">23548 13901 321 0,'-5'0'6'15,"0"0"-6"-15,-2 0-1 0,1 0 1 16,-3 6 0-16,-2 1 1 15,0 3-3-15,-5-3 3 16,1 3-1-16,-5-2 0 16,3 1 0-16,-4-1 1 15,4-1-2-15,-1 2 2 0,2-2-2 16,5-1 1-16,1-1 1 15,3 0-1-15,0 0 0 16,6 0 0-16,0-1-1 16,1 0-2-16,0 0-4 15,1 2-2-15,5 0 9 16,0 2 5-16,2 1-2 0,-1 1 2 15,1 3-2-15,2 3-2 16,0 3 0-16,3 4-1 16,3 4 1-16,3 0-1 15,2-3-20-15,1-5-88 16</inkml:trace>
  <inkml:trace contextRef="#ctx0" brushRef="#br0" timeOffset="65870.3161">10318 13857 342 0,'-5'-6'70'0,"-1"-5"-66"16,3-2-2-16,1 8-4 15,2 0-2-15,0 2-1 16,3 1 1-16,3 2-10 0,1 0-2 15,0 2 6-15,0 9 3 16,-1 5 4-16,0 7-4 16,-1 5 2-16,1 5 6 15,-1 4 0-15,2 3-1 16,3 2 1-16,2 1 0 0,3 0-1 15,3-3 0-15,4-2 0 16,3-4-2-16,5-7 4 16,0-6-1-16,2-6 7 15,-1-6-3-15,1-7 0 16,-4-2-3-16,-3-2 4 0,-3-9-6 15,-7-2 7-15,-5-1-4 16,-6-1 4-16,-4 2 6 16,0 1-5-16,-7 1-8 15,-4 1 6-15,-2 6 1 16,-1 5-5-16,-2-1-2 0,-1 8-2 15,0 14 0-15,-1 6 0 16,0 8-3-16,-1 9-2 16,3 6 2-16,3 10 1 15,2 6 3-15,3 4-3 16,4 2 0-16,2 2 3 15,3 2 1-15,0-2 0 0,1 0-1 16,5 1 2-16,0 0-2 16,1 1 2-16,1-2-1 15,-1-1 2-15,2-3-2 16,-1-2 0-16,0-4 1 15,-1-1-1-15,-3-6 1 0,0 1 0 16,-4-4-3-16,-1-2 1 16,1-5-3-16,-4-5-2 15,-4-6 4-15,-4-3 2 16,-3-6 0-16,-3-4 2 15,-1-6-3-15,-3-1 2 0,1-6 0 16,3-1 0-16,3-3-1 16,4-2 0-16,6-4-4 15,4-1-32-15,2 0-55 16,10-8-93-16</inkml:trace>
  <inkml:trace contextRef="#ctx0" brushRef="#br0" timeOffset="67305.5186">10125 16896 251 0,'40'-1'-4'16,"4"1"4"-16,6-1 2 16,6 1-3-16,5-1 3 15,4 1-2-15,2 0 3 16,3 0-5-16,1-2 2 15,0 2 0-15,0-2 3 0,0 2-2 16,1-1 2-16,-2 2 1 16,-3 1 6-16,0 0 9 15,-5-1-15-15,-3 1-1 16,-7-1 0-16,-7-1 1 15,-4-1 1-15,-10 1-2 16,-4-1 1-16,-7 1 0 0,-6 0 0 16,-3 0-2-16,-6 0-1 15,-1 0-2-15,-3 0 0 16,0 0-5-16,-1 0-2 15,0 2 2-15,0 0-3 0,0-2-28 16,0 0-67-16</inkml:trace>
  <inkml:trace contextRef="#ctx0" brushRef="#br0" timeOffset="68678.321">9734 15553 248 0,'-5'-7'5'15,"2"0"0"-15,1 1 1 16,2 1 3-16,0 0-15 15,2 2 6-15,5 0 1 16,2-1 2-16,3 2-1 16,3 0-2-16,3 2 0 0,2 0-1 15,6-1 3-15,5 1-2 16,5 0 1-16,6 0 0 15,4 2 1-15,8-1 2 16,4-2-2-16,4 1 0 16,7 0-1-16,6-1-1 0,3 0 0 15,4 1 0-15,2-1 1 16,4 1 1-16,0-2-2 15,0-1 0-15,3 0 2 16,0 0 3-16,-1-1 0 16,-1 0-2-16,-2 1 4 15,-2 0-6-15,-4 0 1 0,-5-1-2 16,-7 2 0-16,-7-2 1 15,-7 1-1-15,-8 0 2 16,-9 2-2-16,-9-1 0 16,-6 2-1-16,-8 0-6 15,-8 0-15-15,-4 0-23 0,-3-5-83 16</inkml:trace>
  <inkml:trace contextRef="#ctx0" brushRef="#br0" timeOffset="69473.9224">10040 15279 298 0,'0'0'13'15,"-3"0"-11"-15,-3 0-2 16,-1 0 0-16,-2 0 0 15,-2 4 0-15,-3 3-1 0,-3 0 2 16,-1 3-2-16,-2 0 2 16,-1 2-2-16,-2 0 2 15,0 2-1-15,-2 2 1 16,0-2 1-16,1 2 0 15,-2-2 1-15,2-1 0 0,1 1-2 16,2-1 1-16,1-2-1 16,2-1 1-16,2-2 0 15,3-2-2-15,3 1 0 16,3-3 1-16,2-2-1 15,3-1 1-15,2 0 0 0,0 1-4 16,0-2-12-16,5 0 19 16,4 1 14-16,1 1-3 15,2 0-6-15,2 3-4 16,2-1-3-16,1 5 0 15,-1 0-1-15,1 3 0 16,0 5-2-16,0 2 1 0,0 3 1 16,1 2-2-16,0 2 2 15,2 1 0-15,0-1-1 16,4 0 1-16,0-1-8 15,-1-2-17-15,-1-7-53 0</inkml:trace>
  <inkml:trace contextRef="#ctx0" brushRef="#br0" timeOffset="72359.9274">10223 15098 177 0,'0'3'24'16,"0"0"-11"-16,0-3-9 16,0 0-13-16,1-1 16 15,5 2-5-15,0 2 0 16,3 0-3-16,1 0 0 15,1 2-2-15,1 1-1 0,2-1 2 16,2 1-2-16,1 1 2 16,3-1 1-16,2 1 7 15,3-1 2-15,0-2-3 16,2 0 2-16,2-3 3 15,2-1-3-15,1 0 3 0,0-1-1 16,3-3 0-16,-2-5-1 16,2-1-7-16,0-3 7 15,0 0-6-15,1-3 1 16,-2-2 4-16,1 0-3 15,-1-3 0-15,0-2-2 16,-3 0 0-16,1-1-1 16,-2-1 0-16,0-1-1 0,-2 1 1 15,-3 0-1-15,-2 0 0 16,-3-1 1-16,-3 2-3 15,-2-2 3-15,-4-2 3 16,-1 0 0-16,-2-2 5 0,-2-1-5 16,-1-1 0-16,-1 0 0 15,-2-2-4-15,-2 1 0 16,0 1 1-16,0 1-2 15,-3 1 1-15,-3 0 1 16,0-2-2-16,-1 0 1 16,-2 0 2-16,-1 0 8 0,0 0-10 15,-2 2 1-15,-1-1-2 16,-1-1 6-16,-2 1 8 15,1 1-7-15,-2-1-4 16,-1-2 2-16,0 0-3 16,-1 0 1-16,0-1-1 0,0 2 1 15,-2 0 2-15,1 2 2 16,1 2-1-16,-1 1-1 15,-1 2-2-15,0 4 1 16,-1 1 0-16,0 3-1 16,-1 2 1-16,0 2 1 0,0 1-2 15,1 2 2-15,0 2-3 16,1 1 0-16,0 1-1 15,-1 2 0-15,1-1 2 16,-2 2-3-16,0 1 3 16,0 2-1-16,-1 0 0 15,-1 1-2-15,0-1 2 0,1 0-1 16,1 1 0-16,1 3 0 15,0 0 0-15,1 1 0 16,1 1 0-16,0 1 0 16,-1 3 0-16,1 0 0 15,-2 1 0-15,1 3-1 0,-1 0 2 16,0 2-2-16,1 1 1 15,-1 2 0-15,1 2 0 16,0-3 0-16,1 4 0 16,1 2 0-16,2-1 0 15,-1-1-1-15,2 1 1 0,2-3 1 16,0-2-2-16,0-2 1 15,3-2 1-15,1-3-1 16,1-2 0-16,1-1 0 16,1-3 0-16,2-1-1 15,1-2 1-15,2 1 1 0,0-2 0 16,-1-1-1-16,2 0 3 15,0 0-1-15,0 0 1 16,0 0-1-16,1 0 0 16,-1-2-2-16,0 0-3 15,0 2-15-15,0-2-22 0,-2 1-21 16,-2-2-102-16</inkml:trace>
  <inkml:trace contextRef="#ctx0" brushRef="#br0" timeOffset="72765.5282">9835 13914 318 0,'3'-12'12'0,"-1"3"-11"15,1 2-1-15,1 1 8 16,0 2-7-16,-2 2-1 16,1 2-4-16,-1 0-7 15,-2 0 1-15,0 4-5 16,0 7 14-16,1 1 4 15,-2 5 0-15,-3 2 4 0,1 1 1 16,-1 2-1-16,-1 2-2 16,1-1-2-16,0 0 0 15,0-1-2-15,0-3 1 16,1-1-2-16,1-3 1 0,2-3-1 15,-1 0 1-15,1-5-1 16,0 0 1-16,2-4 0 16,4-1 5-16,4-2 6 15,1 0 2-15,2 0-4 16,5-8 1-16,2-1-5 15,3-1-3-15,3-3-4 0,1 0-28 16,0-3-65-16</inkml:trace>
  <inkml:trace contextRef="#ctx0" brushRef="#br0" timeOffset="75994.7338">6377 15074 211 0,'-2'-9'12'0,"0"-3"5"15,2 2-14-15,0 0 3 16,1-1-5-16,4 2 8 15,3 1-6-15,0 2-4 0,4 0 8 16,3 1-5-16,1 3-1 16,2-1 0-16,4 3-1 15,1 0 1-15,2 0-2 16,1 10 1-16,-1 2-1 15,1 3 1-15,0 5-1 0,0 3 1 16,-1 4 0-16,1 2-2 16,-2 2 2-16,-1 1-1 15,-3 3-1-15,-1 0 1 16,-3 3-1-16,-3 4 4 15,-2 2 4-15,-5 2 0 0,-2 2 2 16,-4-1-3-16,0 1-2 16,-8-1 2-16,-5 0-1 15,-3 0-1-15,-4-2 0 16,-2-1 0-16,-2-2-1 15,-2-4 0-15,-1-2 0 16,-3-5-1-16,-1-4-1 16,-1-2 1-16,-2-6-13 0,-1-5-48 15,1-11-140-15</inkml:trace>
  <inkml:trace contextRef="#ctx0" brushRef="#br0" timeOffset="77289.5361">4608 15090 170 0,'-39'1'41'0,"2"1"-11"16,0 2-9-16,2 2-12 15,1 2-9-15,1 1-9 16,0 3-16-16,2 0 5 16,1 0 14-16,0 1 3 15,2 1 0-15,2 1 1 16,2 2 4-16,1 1-1 0,2 2 8 15,3 2-2-15,1 3-2 16,1 0-1-16,2 1-4 16,2 2 0-16,3 0 0 15,2-2 0-15,2 1 0 16,2-2 0-16,2 0 4 15,1-3 4-15,0 0-3 0,2-2 0 16,5-1-2-16,3 0-2 16,1-1-1-16,1 1 2 15,2 0-2-15,1-2 1 16,3 1-1-16,0 0-2 0,3-1 3 15,0 1-2-15,3-1 2 16,2-3 1-16,0 2-1 16,2-1 5-16,0 0 3 15,2 0-5-15,1 0-1 16,0 0 5-16,0 1-3 15,0-1-3-15,3 1 0 0,-1 0 1 16,2 0-2-16,-1 0 1 16,1 0 0-16,1-2-2 15,2-1 1-15,-1-1-1 16,1-2 0-16,1 0 0 15,-1-3 1-15,0-1 0 0,0 1 7 16,0-2 2-16,0 0-2 16,0 1-5-16,0 0-2 15,1-2 0-15,0 0 0 16,-3-1-1-16,1-1-10 15,-1-1 6-15,-5-1-31 0,-4-3-140 16</inkml:trace>
  <inkml:trace contextRef="#ctx0" brushRef="#br0" timeOffset="80175.5411">7070 15485 317 0,'0'0'4'15,"0"0"-4"-15,0 0 0 16,0 0 3-16,0 0-3 0,0 0-3 16,3 0-6-16,-1 3 2 15,3 5-1-15,-1 1-3 16,2 3-2-16,-1 1 11 15,2 1 1-15,1 2 0 16,2 1 1-16,2 1 0 16,3-1 0-16,4-1 0 0,2-4 0 15,3-2 1-15,6-5-1 16,2-5 9-16,5 0-4 15,5-5 1-15,3-10 3 16,5-2 4-16,3-6-1 16,3-3-3-16,0-6-2 0,0-2 4 15,1-3-4-15,-2-1-4 16,-2-1 0-16,-3 2-3 16,-4 1 2-16,-4 4 0 15,-7 5-4-15,-6 5 2 16,-8 3-1-16,-6 5 2 0,-6 5 3 15,-3 3-2-15,-5 4 0 16,0 2-3-16,-1 0-15 16,0 4-30-16,0 2 5 15,0-1-91-15</inkml:trace>
  <inkml:trace contextRef="#ctx0" brushRef="#br0" timeOffset="82016.3444">9799 11603 122 0,'1'1'17'0,"-1"0"-15"15,2 2-3-15,0 0 2 0,0 3 1 16,-1 0-1-16,3 4-1 16,-2 0 1-16,1 2-1 15,0 1 1-15,1 4-2 16,1-1 2-16,-1 2-1 15,3-1 0-15,0 0 2 16,1 0 0-16,2-2 2 0,-1-2 3 16,1-2-2-16,1-2 4 15,1-1 6-15,0-4 2 16,3-2 0-16,2-2 1 15,2 0-13-15,4-2 2 16,2-9-2-16,3-2-3 0,4-7 1 16,3-4-3-16,5-3 0 15,2-6-2-15,4-2 2 16,5-3 6-16,3-3-1 15,3 0 6-15,3 1-2 16,2-2-4-16,2 1-4 0,2 0 0 16,-1 1 0-16,-1 1-3 15,-2 1 4-15,-2 4-4 16,-1 2 3-16,-6 4-1 15,-5 4 2-15,-6 5 1 16,-8 4-1-16,-6 3 5 0,-8 5 2 16,-6 2-2-16,-6 1-3 15,-4 4-3-15,-2 0-6 16,-2 0-7-16,0 6 13 15,0 4-3-15,-4-1-31 16,-5-3-94-16</inkml:trace>
  <inkml:trace contextRef="#ctx0" brushRef="#br0" timeOffset="90348.7592">8166 14555 189 0,'2'-6'15'0,"0"-1"-13"0,3-1-4 15,1 0 12-15,3-3 11 16,2-2-1-16,4-3-2 16,4-2-6-16,4-3-6 15,6-4 8-15,3-2-6 16,6-4-4-16,5-4 0 0,4-2-5 15,3-2 4-15,2 0-2 16,3-2-1-16,-2 5 0 16,1 0 1-16,-2 4-2 15,-4 0-2-15,-2 4-18 16,-8 3-39-16,-8 1-64 0</inkml:trace>
  <inkml:trace contextRef="#ctx0" brushRef="#br0" timeOffset="90957.1603">8218 14244 317 0,'-1'2'4'15,"-2"0"-6"-15,1 5-25 16,0 3 21-16,-1 4 3 15,-1 1-4-15,-1 4-5 16,0 2-6-16,-2 0 9 0,1 0 7 16,-2 0 2-16,0-2 0 15,1-1 0-15,1-2 0 16,1-3 5-16,1-1 5 15,1-1 4-15,3-2-4 16,0 0-2-16,0-1-2 0,0 0-2 16,8-1-4-16,1 3 1 15,5-1-4-15,0 1 8 16,3 0-3-16,3 1 0 15,2 1 1-15,0-2-4 16,0-2 0-16,0-1-2 0,-1-4-3 16,-1-2 4-16,0-1 1 15,-2 0-2-15,1-9 2 16,-1-1 5-16,-2-3-1 15,1-1 5-15,-2-2 2 16,-1 0-4-16,-1-2-3 16,-2-2 0-16,-2 4-1 0,-2 0-1 15,-4 3 1-15,-3 0-5 16,-6-1-45-16</inkml:trace>
  <inkml:trace contextRef="#ctx0" brushRef="#br0" timeOffset="104904.5848">9331 14252 272 0,'0'0'25'0,"0"0"-21"16,0 0 14-16,-2-1-1 15,1 0-13-15,1 0-3 0,-1-1-1 16,0 0 1-16,0 0 0 16,0-1 0-16,0-1 2 15,-1 1 11-15,0 1 1 16,1-1 0-16,-1 1-2 15,0 1-7-15,2 0-3 0,-1-1-1 16,-1 2-2-16,2-2 1 16,0 2-1-16,-1-1-1 15,1 1 1-15,-1 0-1 16,0 0-1-16,0 0 0 15,1 0 0-15,0 0 2 16,-1 0 0-16,1 0 0 0,-1 0 0 16,1 0 0-16,0 0-1 15,0 0-1-15,0 0-5 16,0 0 3-16,0 0 2 15,0 0 1-15,0 0-1 16,0 0 2-16,0 0-1 0,0 0 1 16,0 0 1-16,0 0-1 15,0 0 1-15,-1 1-2 16,1-1 2-16,0 0-1 15,0 2 0-15,0-2 0 16,-1 1 0-16,1 1-1 0,0-1 1 16,0 2-4-16,0-2-31 15,-2-1-58-15</inkml:trace>
  <inkml:trace contextRef="#ctx0" brushRef="#br0" timeOffset="105559.7859">10087 12464 78 0,'-7'0'1'0,"2"0"0"16,0 0 2-16,1 0 3 15,2 0-3-15,-1-1-2 0,1-4-2 16,1 0-6-16,0-1-23 15</inkml:trace>
  <inkml:trace contextRef="#ctx0" brushRef="#br0" timeOffset="106308.5873">10040 12401 135 0,'-3'-1'30'0,"0"-2"-13"16,0 1 10-16,0 1 7 15,1 0-12-15,0-1-6 0,0 1 2 16,0-1-5-16,2 2-4 15,0-2-6-15,0 1-3 16,0-1-3-16,0-2-11 16,0 3 9-16,3-4 4 15,1 0 6-15,0 2-6 16,1-1 3-16,1 1-2 0,1 1-1 15,1 2 5-15,1 0-4 16,1 0 1-16,0 0-1 16,0 5 1-16,1 2-1 15,-1 3-1-15,0 0 1 16,-1 3 0-16,1 1 0 15,0 1 0-15,0 2 0 0,0 1 0 16,2-1 1-16,-2 2 1 16,2-2 0-16,-1 1 3 15,0 2 1-15,1-2 0 16,-1 3 0-16,-1 0-4 0,-2 3 0 15,1 1-2-15,-3 1-1 16,-1 2 1-16,-1 2 0 16,-3 2 1-16,-1-1-3 15,0 1 1-15,-1 0 3 16,-4 0 1-16,-2-3-3 15,0 0 0-15,-1-1-1 0,0 0 0 16,-1-2-1-16,-1-1-3 16,-1 0 3-16,-2-1 3 15,0 0-2-15,-2-1 1 16,-2 0 1-16,0-2-1 15,0 0 0-15,-1 0 1 0,1 0-1 16,1-1 2-16,-1-2-2 16,2 2 0-16,-1-1 0 15,0 0 0-15,0 3 0 16,-1-5 0-16,0 1 1 15,-2-1-1-15,3-4 1 0,-1 2-1 16,2-3 1-16,0-1 0 16,2-3 1-16,2 0 0 15,0-3 2-15,1-1 2 16,2-2-4-16,2 0 0 15,0-1-1-15,2 1 1 0,1-2-2 16,1 2 0-16,2 0-2 16,0-2-31-16,0 0-18 15,2-1-77-15</inkml:trace>
  <inkml:trace contextRef="#ctx0" brushRef="#br0" timeOffset="109490.9928">537 13826 194 0,'16'-5'87'0,"2"-2"-86"15,2 1 2-15,2 0 12 16,4 0 8-16,2-1-6 16,2 0-6-16,3-1-4 0,4 0-2 15,3 0-4-15,3 0-1 16,4-1 1-16,3 1-1 15,3-2-2-15,3 2-3 16,0 0-2-16,3-1-1 16,3 0 4-16,0 2 1 0,3-2 2 15,1 0-1-15,4 0 2 16,4 1 0-16,-1 1 0 15,2-2 0-15,2 2 1 16,1 0 1-16,0 1 5 16,1 1-3-16,4 1-2 15,2 1-1-15,1 1-1 0,2-1 1 16,0 2-1-16,2 0 2 15,-2 0-2-15,3 1 0 16,-1 0 0-16,3-1 0 16,0 1 1-16,2 1-1 15,-1 0 0-15,-1-2 0 0,1 1 0 16,-1-1 1-16,1 1-1 15,0-1 0-15,0 0 0 16,2 1 1-16,-1-1-4 16,3 0 3-16,-2 1 0 15,1-2-2-15,-2 6-8 0,1-2 14 16,-3 0-3-16,0 2-1 15,-3-3-1-15,1 3 2 16,-1 1 0-16,-1 0-2 16,1 3-4-16,-1 3-10 15,2 0-11-15,-1 2-6 16,1-2-10-16,-1 0-6 0,0-1 22 15,-2-2 20-15,1-2 9 16,-2-3 24-16,0 0 7 16,0 0-10-16,2-3-10 15,0 0-11-15,-2 0 0 16,1 0-4-16,-1 0-3 0,-3-1-1 15,-4 1 5-15,-6 0 0 16,-4-3 11-16,-7-3 20 16,-6-1 7-16,-6 1-9 15,-6-1-13-15,-7 1 3 16,-6 0-5-16,-6 1-8 15,-4 1-5-15,-5 0 0 0,-3 1-1 16,-2 0-14-16,-5-3-26 16,-5-6-75-16</inkml:trace>
  <inkml:trace contextRef="#ctx0" brushRef="#br0" timeOffset="110395.7945">555 13196 348 0,'-1'-27'1'0,"-6"-8"-10"15,2-5 11-15,0-9 19 0,1-12-4 16,1-10-4-16,2-11-5 15,0-9-5-15,0-12-3 16,7-5-2-16,1-8-1 16,3-11-9-16,-1-5 1 0,2-6-6 15,-3-3-6-15,1-5 3 16,-3-1 7-16,-1 2 3 15,-4 6 4-15,-2 6 3 16,0 9 14-16,-3 10 18 16,-4 11 2-16,3 6-4 15,-1 9-6-15,3 8-10 16,3 4-7-16,-1 7-6 0,4 8-23 15,0 7-52-15,1 4-156 16</inkml:trace>
  <inkml:trace contextRef="#ctx0" brushRef="#br0" timeOffset="110926.1954">543 9965 305 0,'-26'50'8'15,"0"-9"-6"-15,2-7 17 16,3-5 17-16,1-8-13 15,4-7-6-15,2-8 2 0,2-5-2 16,2-1-1-16,2-7-12 16,2-11-6-16,1-6-10 15,4-5 1-15,0-7-9 16,4-6-4-16,5-5 1 0,3 0 12 15,2-1 7-15,1 3-1 16,1 6 1-16,1 3 7 16,1 8-6-16,2 6 6 15,1 5-7-15,2 9-6 16,0 4 2-16,1 3 7 15,-1 9 1-15,0 11 0 0,-3 8-2 16,-1 12 2-16,-1 4 8 16,-3 7 7-16,2 1-1 15,2 4-6-15,3-1-3 16,1-7-5-16,3-14-68 15</inkml:trace>
  <inkml:trace contextRef="#ctx0" brushRef="#br0" timeOffset="113749.8004">9433 10099 248 0,'-4'0'22'16,"1"0"-19"-16,2 0 1 15,1 0 8-15,0-7-22 16,5-2 18-16,4-5-4 15,5-4-5-15,6-8 2 16,7-5 0-16,7-8-1 0,6-6 3 16,7-9-1-16,6-4-2 15,7-6 0-15,3-5 1 16,2-4-1-16,4-6 1 15,2-5 2-15,2-4 4 16,0-5 4-16,1-4 3 0,2 2 1 16,1 0 1-16,-2 3-3 15,-2 5 1-15,-2 6-2 16,-3 7-8-16,-5 9-3 15,-5 8 0-15,-6 9-1 16,-8 11-13-16,-9 6-31 0,-11 7-45 16</inkml:trace>
  <inkml:trace contextRef="#ctx0" brushRef="#br0" timeOffset="114420.6015">9418 9704 327 0,'0'6'3'16,"-7"0"-20"-16,0 3-9 15,0 6 25-15,-2 2 0 16,1 5 0-16,-3 2 1 16,1 5 2-16,-1 0 1 15,-2 3 5-15,-1 3-5 0,0 1 2 16,-1 0 2-16,-1 2 1 15,4-2 6-15,0-2 2 16,2-1-1-16,3-3-4 16,3-4-6-16,2-2 0 15,2-3-4-15,0-2 0 0,7-5-3 16,5-3 1-16,2-3 1 15,4-3 0-15,5-3 1 16,4-2 0-16,6-1 10 16,3-12-3-16,5-3 0 15,4-2-4-15,2 0-1 0,3 1-12 16,-4 0-32-16,-2 3-79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2:39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4797 4713 293 0,'-3'0'0'0,"0"-3"19"0,3-2-1 15,0-1-10-15,0 3-7 16,0 0 1-16,4 0 0 16,3 1-2-16,2 0 3 15,-1 2-2-15,3 0 0 16,0 0-2-16,1 4 0 0,-1 5-1 15,2 3 1-15,-1 2-2 16,0 2-2-16,0-1 2 16,0 4 1-16,2-3 2 15,0 0 0-15,3-3 0 16,2-3-2-16,2-5 0 15,4-5-1-15,2 0 4 0,2-4 1 16,2-10 3-16,3-5-2 16,4-5-1-16,3-3 4 15,2-4-5-15,5-4 0 16,1-4-1-16,3-3 1 0,1-2 1 15,1-2-1-15,0-1 1 16,0 2-2-16,2 1 1 16,-4 1 2-16,-1 3-1 15,-3 3 2-15,-5 5-3 16,-6 2 1-16,-6 6-1 15,-8 7-1-15,-5 8 1 0,-7 5-2 16,-5 4-9-16,-5 9-30 16,-1 2-33-16,-1 0-82 15</inkml:trace>
  <inkml:trace contextRef="#ctx0" brushRef="#br0" timeOffset="5772.0101">9476 5879 124 0,'1'0'20'15,"2"-2"-6"-15,-1-3-3 16,-1 2 7-16,3-1 1 0,-1 1-7 15,0 1-6-15,0-1-2 16,0 2-1-16,0-1-3 16,0 2 0-16,1 0 0 15,-1 0-2-15,1 0 1 16,-1 0-1-16,0 0-3 15,3 0 4-15,-1 4 2 0,1 1 1 16,2 1 1-16,1 3-3 16,-1 1-2-16,3 1-1 15,-1 3 3-15,1 1 3 16,0-1 0-16,1 0-2 15,0-2 2-15,0-1-3 0,1-3 1 16,-2 1-1-16,2-5 11 16,1-2 1-16,0-1 0 15,5-1 0-15,2-1 2 16,4-9-3-16,4-4-3 0,5-5 0 15,3-5-2-15,1 1-2 16,3-4 0-16,0-2 0 16,1-3 2-16,4 2 3 15,2-4-4-15,3-1-3 16,0-3 1-16,4 0-3 15,-1 0 2-15,-2 0-1 0,-2 2-1 16,-4 2 3-16,-4 2-1 16,-6 3 3-16,-5 4 3 15,-7 4-2-15,-3 6 0 16,-7 2-4-16,-3 6-1 15,-3 2-1-15,-3 5-1 16,-2 0-16-16,-3 8-19 0,1 6 10 16,-1 2-21-16,-2-2-82 15</inkml:trace>
  <inkml:trace contextRef="#ctx0" brushRef="#br0" timeOffset="17317.0304">8583 6935 202 0,'4'-7'9'0,"-1"1"-2"16,1 3-2-16,1-1 10 15,1 3-4-15,0 1-6 16,0 0-4-16,2 5-8 15,-1 7 5-15,1 3 4 16,1 5 3-16,1 3-4 0,1 1 0 16,2 1 0-16,1 1 0 15,1-4 0-15,1-3 2 16,2-3 1-16,1-5 9 15,3-4-1-15,2-6 5 16,5-1 0-16,4-2-6 0,7-13-3 16,6-4-4-16,8-5-3 15,8-6 2-15,8-3-4 16,6-5 2-16,5-2 1 15,3-3-5-15,2-3-3 16,-2 2 4-16,-2 1-9 0,-3 0 14 16,-6 5-2-16,-5 3 0 15,-12 6 4-15,-9 4 9 16,-11 6 5-16,-9 7 1 15,-10 3-1-15,-6 7-6 16,-4 2-12-16,-2 3-8 16,1 12 2-16,3 5 6 0,-1 0-46 15,2-5-59-15</inkml:trace>
  <inkml:trace contextRef="#ctx0" brushRef="#br0" timeOffset="33229.0584">10211 8282 277 0,'3'1'12'16,"-1"1"-15"-16,2 1 0 16,-1 0 2-16,2 3 1 0,-2 1 2 15,1 0-2-15,-1 2-3 16,-1 1-3-16,0 2 8 15,1 2 0-15,-2 0 0 16,2 2-1-16,0 2-1 16,1 0 0-16,4 2 0 15,2-2-1-15,5 0-3 0,6-5-2 16,8-7-1-16,8-6-2 15,9 0 0-15,8-15 12 16,8-9 3-16,7-8-5 16,8-6 2-16,5-8 9 15,7-4 1-15,3-4 1 0,5-1 2 16,1-2 0-16,1 1-1 15,-2 0-1-15,-4 3-5 16,-5 6 0-16,-8 4-6 16,-10 7-1-16,-7 9 0 15,-10 8-5-15,-9 5-28 0,-8 4-46 16,-8-1-187-16</inkml:trace>
  <inkml:trace contextRef="#ctx0" brushRef="#br0" timeOffset="60501.9065">10026 8025 285 0,'-6'0'6'0,"1"0"-5"16,3 0 9-16,1 0 20 16,1 0-13-16,0 0-18 0,3 0-6 15,5-1 7-15,2-1 4 16,1 1 0-16,1 1 0 15,-2 0-6-15,0 6 2 16,-2 7-3-16,-2 5 0 16,1 5 2-16,-4 4 1 15,2 5-1-15,-1 5 3 0,-1 2-2 16,3 0 1-16,0-3-1 15,3-3 1-15,2-5-1 16,2-5-1-16,2-4 0 16,1-5 2-16,1-2-1 15,2-4 0-15,3-3 1 0,2-2 0 16,4-3 1-16,4 0-1 15,5-10-1-15,7-5 5 16,4-7-3-16,6-6-4 16,6-6 5-16,7-6-1 15,6-5 0-15,4-4-2 0,6-4-3 16,1-2 1-16,2-3 1 15,-1 1 0-15,-1 1 0 16,-3 3 1-16,-5 6 1 16,-2 8 0-16,-4 6-2 15,-5 9-7-15,-5 6-21 16,-8 1-37-16,-9 6-117 0</inkml:trace>
  <inkml:trace contextRef="#ctx0" brushRef="#br0" timeOffset="62904.3108">5613 9491 203 0,'5'-1'4'0,"1"-1"-6"15,-1 2-1-15,1 1 1 16,0 6-2-16,0 4 3 15,0 1 4-15,2 0-3 16,0 0 0-16,1 0 2 0,3-2-1 16,2-3-2-16,1-2-1 15,6-4 2-15,5-1 16 16,4-3 4-16,9-10 3 15,6-7-7-15,7-5-5 16,9-8 2-16,9-7 1 16,8-4 0-16,6-3-4 0,4-4 1 15,2 3-10-15,-2 2 1 16,-3 2-1-16,-5 1 0 15,-5 4-2-15,-8 4 1 16,-5 3 1-16,-6 3 1 0,-7 6-4 16,-8 7 0-16,-9 5-23 15,-8 5-17-15,-8 3-65 16</inkml:trace>
  <inkml:trace contextRef="#ctx0" brushRef="#br0" timeOffset="64979.1144">7452 10870 202 0,'7'0'3'0,"0"-2"-8"15,4-1 8-15,0 1 1 0,4 2-3 16,1 0-1-16,2 0-2 16,1 0 2-16,4 0 4 15,0-1-3-15,2 1-2 16,3 0 2-16,3 0 1 15,1 0-4-15,6 3 0 16,1-1 1-16,6 1 1 0,4-2-2 16,5-1-1-16,4 1 6 15,4-2-8-15,2 1 8 16,4-1-9-16,1 1 8 15,4 0 0-15,4 0 0 16,3 0 0-16,4 0 0 0,2 0-2 16,1-1 5-16,1 1-4 15,1-1 2-15,0 0 11 16,1 1 2-16,-1 0-5 15,-1-1-1-15,1 1-6 16,-3-1-2-16,-4 1-2 0,-3 0 2 16,-5-1-1-16,-6-1 0 15,-4-2-1-15,-7 1 1 16,-5-2-2-16,-7 2 4 15,-6-1-3-15,-5 1 0 16,-5 0 1-16,-4 0-1 16,-4-1 1-16,-4 3 0 0,-1 1 4 15,-3 0-2-15,-1 0-2 16,-2 0-3-16,0 1 1 15,-2 5-19-15,-1-3-43 16,-2-3-50-16</inkml:trace>
  <inkml:trace contextRef="#ctx0" brushRef="#br0" timeOffset="67397.1187">7435 11890 293 0,'7'-1'4'16,"-2"-7"-14"-16,0 0 13 15,2 4 4-15,1-2-5 0,-1 2-2 16,-1 2 0-16,3 0-1 15,-1 1 0-15,1 1-18 16,0 0-16-16,1 0 5 16,1-1 13-16,1 1 11 0,0 0 4 15,4 0-1-15,1 0 2 16,3 0 2-16,2 0-1 15,4-1 0-15,1 4 0 16,3 0 0-16,3-1 0 16,2-1 3-16,3-1-6 15,1 2 2-15,5-1 1 0,2 0-1 16,4 0 6-16,3 0-8 15,2 1 8-15,0-1-3 16,3 0-3-16,1 1 4 16,1-2-4-16,3 1 2 15,1-1 0-15,1 0-2 0,2-1 0 16,3 1 0-16,0 0 2 15,1 0-1-15,-1 0 2 16,4 1-1-16,-1 1-6 16,1 1 7-16,1-1 0 15,0-1-2-15,-1 1 1 16,-1-2-2-16,0 0 2 0,2 2 5 15,-1-2-1-15,1 1 5 16,3-1-7-16,-2 2-1 16,0 0 2-16,1-2-6 15,0 2 5-15,0-2-4 0,-1-2 2 16,1 2-2-16,-2 0 6 15,-3-1 2-15,0 1-1 16,-5-3-1-16,-2 0-5 16,-2 0 4-16,-5 1-4 15,-4 0-12-15,-3 0 22 0,-6 0-10 16,-6 0 3-16,-4 1-2 15,-4 0 0-15,-4 0 0 16,-4 0 0-16,-4 0-3 16,-3 1 3-16,-3 0-1 15,-2 0 0-15,-4 0 0 16,-1 0 0-16,-2 0-1 0,-2 0 2 15,0 0-2-15,-2-1 4 16,1 0-2-16,-1 0 0 16,0 1-2-16,0-2-2 15,0 2 7-15,0-1-1 16,0 1-3-16,0 0-5 0,0 0-14 15,0 0-28-15,0 0-5 16,-3-2-53-16</inkml:trace>
  <inkml:trace contextRef="#ctx0" brushRef="#br0" timeOffset="79613.9401">8485 12648 137 0,'0'1'1'0,"0"-1"1"16,1 0-7-16,0 1 3 15,0 2 4-15,0-1-1 16,1 4 0-16,0 1-1 15,2 1 0-15,0 2 0 0,2 1 0 16,4 0 0-16,1 2-2 16,5-3-1-16,2 0 0 15,3-3 1-15,4-2 2 16,4-3 2-16,4-3 13 15,2 1 8-15,5-8 5 0,2-4 5 16,3-4-4-16,1-1-8 16,1-2-9-16,4-2-3 15,-2 1-6-15,3 1 1 16,0 0-6-16,-1 1 4 15,-1 1-1-15,-3 3-3 0,-3 0 3 16,-6 3-5-16,-2 2-1 16,-7 4-1-16,-4-2 3 15,-4 5-2-15,-4 1 4 16,-3 1-7-16,-1 0-5 15,-2 5-11-15,-1 3-13 16,-1-1-11-16,-1 0-21 0</inkml:trace>
  <inkml:trace contextRef="#ctx0" brushRef="#br0" timeOffset="85089.5497">5411 13927 153 0,'-2'-8'12'0,"0"-2"-9"15,1 2 8-15,0 0-2 16,0-1-2-16,1 3-2 0,0-1-1 16,-1 1-1-16,0 2-1 15,0-1 0-15,1 1-2 16,-1 2 2-16,0 0-2 15,1 1 1-15,0 1 0 16,0 0-1-16,0 0-4 16,0 0-1-16,0 3 1 0,0 6 3 15,0 3 1-15,0 1 1 16,4 4-1-16,0 1 0 15,2 1 0-15,2-1 0 16,2 1-1-16,3-3 0 16,2-1-3-16,2-2 1 0,5-5 0 15,3-2 3-15,3-3 2 16,4-4 4-16,5 1 1 15,4-11-4-15,5-4 5 16,3-4-3-16,3-5 3 0,6-3-1 16,1-2-2-16,0-4 0 15,3 0-2-15,-1 0-1 16,-2-1-2-16,-3 3 0 15,-1 0 2-15,-7 5-2 16,-3 1 1-16,-5 3 2 16,-5 5-4-16,-5 2 2 0,-5 5-2 15,-3 0 1-15,-4 6-2 16,-3 1 1-16,-3 3-6 15,-2 0-3-15,0 0-4 16,-1 3-3-16,-1 1-20 16,-1-3-52-16</inkml:trace>
  <inkml:trace contextRef="#ctx0" brushRef="#br0" timeOffset="87881.9547">7694 15360 140 0,'61'-8'32'0,"2"-2"-28"16,2 2-4-16,1 2 2 15,0-1-3-15,2 2 3 16,0 0-3-16,-2 1 0 15,0 1-8-15,-1 0 6 16,1 2 1-16,0-2-6 16,1 3-2-16,1-2 0 0,1 1 2 15,0 1 7-15,-1-1 0 16,1 1 1-16,0-1 2 15,0-1-6-15,0-1 16 16,2 0-3-16,2 1 1 16,0-3-7-16,1 1-2 0,2 0-2 15,0-2 2-15,1 3-6 16,0 0-2-16,-1 1-4 15,1 0 8-15,-2 2-28 16,0-1 40-16,0 0-9 16,1 0 2-16,-1 1-2 15,2-1 1-15,2 3-1 0,-1 0-3 16,1-1 2-16,0-1 2 15,1 0 0-15,-1 0 3 16,-1-1 4-16,2 1 4 16,-1 0 4-16,0 0-6 15,-1 1-5-15,1-1-2 0,1 2-4 16,0-1 1-16,0 1 1 15,1-1-7-15,-2 1 0 16,1-1 6-16,-2 0-1 16,3-1 1-16,-1-1 1 0,1 1 0 15,1-1 2-15,-1 1-2 16,1-2-1-16,-2 2-1 15,0-1 5-15,0 1-4 16,-2-4 3-16,0 1 4 16,-2-1 6-16,0 1 3 15,-1 0-3-15,1 1 1 0,-2 0-10 16,2 2-3-16,-2-1-3 15,-1 0-3-15,-3 1-3 16,-3-1 8-16,-2-1 0 16,-5 2 0-16,-3-1 3 15,-4-1 2-15,-3 2 0 0,-6-1-2 16,-5 0-4-16,-3-1 2 15,-6 2 0-15,-4 0-2 16,-4 0 1-16,-4 0-1 16,-2 0 0-16,-4 0-3 15,-3 0-4-15,-1 0-6 0,-2 3-4 16,-3 0 1-16,-1-1-8 15,-1 1 3-15,-1 1 5 16,0 0-9-16,0-2-24 16</inkml:trace>
  <inkml:trace contextRef="#ctx0" brushRef="#br0" timeOffset="98552.3735">10969 16693 222 0,'0'-11'5'0,"0"-2"-3"15,0 4 9-15,0 1 11 16,0 1-14-16,-2 0-2 15,1-1 6-15,-1 2 0 16,2 3 2-16,0-2-8 16,0 4-1-16,0 0-5 0,0 1-2 15,0 0-6-15,0 5 8 16,0 4 0-16,0 5-1 15,0 0 1-15,0 3 0 16,2 3 0-16,5-3 0 16,4-1-2-16,4 1-1 0,5-6-2 15,6-6 1-15,7-3 7 16,7-2-3-16,8-12 10 15,6-6 4-15,6-7-8 16,5-5 5-16,4-3-4 16,3-3 0-16,3-2-2 15,2-1-3-15,2-1 1 0,0 1-1 16,0 0-3-16,-3 2 1 15,-3 2 1-15,-5 5-3 16,-8 1-1-16,-9 6 1 16,-10 2 3-16,-10 6 0 15,-8 3-1-15,-7 4 0 0,-6 6-1 16,0 2-8-16,-2 4-25 15,2 4-9-15,0-4-99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4:38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8259 4273 146 0,'-9'0'38'0,"1"0"-35"15,-1 0-1-15,2 0 1 16,-1-3 3-16,2 2-1 16,-1-1-2-16,2-1-1 15,0-1-1-15,1 1 0 16,0-1 0-16,3 0-1 0,0 0 0 15,1 1 2-15,0-1 2 16,0 1 6-16,1-1 1 16,3 3 4-16,0-1-3 15,1 2-5-15,1 0-4 16,0 0-2-16,2 7-1 0,0 3-3 15,0 1 2-15,1 2 2 16,0 0 1-16,1 1 0 16,1-2-2-16,1 1 1 15,-1-3-1-15,3-1 0 16,0-2 0-16,3-3-1 15,3-4-2-15,5 0 2 0,4-7 0 16,6-7 3-16,4-6 5 16,8-7 0-16,5-6-3 15,4-4-1-15,5-7-1 16,4-3-1-16,2-1 0 15,3-1-1-15,-1 2 2 0,-1 0-5 16,-2 4 4-16,-1 0-1 16,-6 3 1-16,-5 2 0 15,-8 4 0-15,-9 6 2 16,-9 5 11-16,-7 8-3 15,-7 6-5-15,-6 6-1 0,-3 3-6 16,-1 4-5-16,1 12 3 16,1 4-14-16,0 0-25 15,1-6-134-15</inkml:trace>
  <inkml:trace contextRef="#ctx0" brushRef="#br0" timeOffset="2808.0049">14128 4618 359 0,'-4'-15'6'16,"3"0"-5"-16,1 4 5 15,0 3-3-15,8 0-4 16,1 5 1-16,3-1-2 15,5 1 3-15,3 1-4 0,3 1-1 16,4-3-6-16,3 1 1 16,4-2 0-16,0-1-2 15,1 0 1-15,0-1 10 16,-3 0-1-16,-2 1 1 15,-6 2 2-15,-3 2 0 16,-4 2 2-16,-3 0 2 0,-1 5-4 16,-1 8-2-16,1 4 3 15,-1 5-3-15,0 3 0 16,1 5 1-16,-1 2-2 15,-1 6 4-15,-2 2-3 0,1 4 0 16,-6 3 0-16,0 2 2 16,-2 0-3-16,-2-2 3 15,0 0-3-15,0-3 2 16,3-2 0-16,-1-1-1 15,2 0 1-15,1 1 2 16,1 0 0-16,1-1 1 0,-2 0-2 16,1 0 0-16,-1-5-2 15,-1-1 1-15,-1-1 0 16,0-3 0-16,-1-3-1 15,-2 0 0-15,1-3 1 16,-1 1-1-16,1-5 0 0,-1 1 2 16,0-1-2-16,0-3 0 15,0-2 0-15,-1-2 0 16,-3-2 1-16,-1 0-1 15,-1-2 2-15,-2 1 1 16,-3 0-2-16,-1-2 1 16,-2 1-1-16,-3-1-1 0,-2 1 2 15,0-3 0-15,-3 0-1 16,0-1-1-16,-1 1 1 15,0-1-1-15,-3 1 2 16,-2 1-3-16,-1-2 2 16,-1 4-1-16,-4-3 1 0,1 1 1 15,1 0-2-15,0-1 1 16,2 0 0-16,4-3 0 15,1 0 0-15,3 0 0 16,4 1-1-16,2 3 0 16,2 1-1-16,4-8-57 0,2-1-148 15</inkml:trace>
  <inkml:trace contextRef="#ctx0" brushRef="#br0" timeOffset="18548.4326">15052 7078 110 0,'7'-4'4'15,"3"1"-4"-15,0-1 3 16,4 1 3-16,0-1 3 16,1 1 2-16,2 0 2 15,2 1-1-15,4 0-8 16,2-1-2-16,3 2-1 0,3 1-2 15,2 0-8-15,1 0-1 16,2 0 1-16,1 0 2 16,2-1 7-16,1 0 0 15,1 0 1-15,3 0-1 16,0 1 1-16,7 0 3 15,2-1 3-15,3 0-2 0,5 1 0 16,2-1 0-16,5-2-1 16,0 2 0-16,1-1-1 15,3-1-1-15,0 0 1 16,3 1 1-16,0-2-2 0,3 1-1 15,1 2 0-15,0-2 2 16,1 2 1-16,0 1-4 16,2-1 0-16,-1 1 2 15,2 0-4-15,0-1 2 16,0 1 0-16,2 0 0 15,-2-1-5-15,2 1 1 0,0 0 3 16,2 0 2-16,0 0-1 16,0 0 0-16,0-1 0 15,1 1 2-15,-1-2 0 16,2-1-1-16,-1 1 3 15,1-2-2-15,0 0 1 0,1-1 0 16,0 0-2-16,-1-2 7 16,2-1 6-16,-2 0-3 15,0 0 4-15,0 1-6 16,1 0-1-16,0 1-2 15,0 0-3-15,2 1 0 0,0 1-1 16,-1 0-3-16,2 2 3 16,0-1 3-16,-2 1-4 15,1 0 1-15,-1 1 1 16,-2 1-1-16,0 0-1 15,1-1 1-15,-2 1-3 0,0 0 2 16,0 6 0-16,-1 0-1 16,0 1 0-16,0 3 0 15,-2-2 0-15,-2 1-4 16,-2-2-1-16,-2 0 0 15,-3 1 2-15,-4-2 2 16,0-1 1-16,-2 1 0 0,0-1-1 16,-4 0 0-16,-2 0 0 15,-2 0 4-15,-3 0-3 16,-3 0-1-16,-4 2 1 15,-3-2 0-15,-2-1 1 16,-5 0-3-16,-4 0 2 0,-5 0 1 16,-4-3-1-16,-5 3 0 15,-4-2 1-15,-5 0-1 16,-2 0 3-16,-5 1-1 15,-2 2-3-15,-3 1-1 16,-3 1-4-16,0 3-23 0,-5 0-31 16,-4-2-3-16</inkml:trace>
  <inkml:trace contextRef="#ctx0" brushRef="#br0" timeOffset="30437.6536">10722 7588 148 0,'0'0'1'0,"0"0"6"16,2 1-9-16,-2 2 2 16,2 0 2-16,0 1 3 15,0 1 1-15,0 2-3 0,1 0-2 16,1 0 2-16,1 0-3 15,1 0 1-15,3 0-1 16,1-1 0-16,5-1 1 16,2-2 3-16,5-2 3 15,4-1 1-15,8 0-3 16,5-8 9-16,6-6-11 0,6-3-2 15,4-3 3-15,3-5-4 16,1-4 1-16,1 0 2 16,-3-1 0-16,-2-1 12 15,-3 3 5-15,-6 3-5 0,-3 0-3 16,-7 5-3-16,-6 5-5 15,-5 2-2-15,-5 7-3 16,-3 1-14-16,-7 2-62 16,-3-3-60-16</inkml:trace>
  <inkml:trace contextRef="#ctx0" brushRef="#br0" timeOffset="34339.6605">7384 8672 94 0,'6'0'46'16,"-1"-1"-43"-16,1-3-2 16,1 1 4-16,1 1 3 0,0-1 0 15,0 1-4-15,-1-2-1 16,0 2 1-16,-1 1-2 15,1 0 0-15,-3 1-2 16,0 0-1-16,-1 4-2 16,0 5 5-16,-2 3-1 0,1 3 0 15,-2 0 1-15,1 3 0 16,1 0-2-16,1-1 1 15,2-3-1-15,2-2 2 16,2-4-2-16,5-4-3 16,4-4-1-16,6 0 8 15,7-12 10-15,7-7 6 0,5-7-4 16,6-7-2-16,4-4-6 15,5-2-3-15,1-4-1 16,1 2-1-16,1-1-2 16,2 3 0-16,-2 0 0 15,-4 2 1-15,-2 2-2 0,-5 4 1 16,-7 5 0-16,-7 4-2 15,-8 6-1-15,-6 8-3 16,-7 6-12-16,-4 2-22 16,-7 0-24-16,-4 2-71 15</inkml:trace>
  <inkml:trace contextRef="#ctx0" brushRef="#br0" timeOffset="48192.4849">8088 9603 262 0,'1'0'5'0,"-1"0"-5"15,1 0-5-15,2 0 2 16,0 0 2-16,1 0 0 16,0 0 4-16,0 0-2 15,0 0 0-15,0-1-1 16,1 2-4-16,-2 6 3 0,0 0 2 15,1 2-1-15,0 2 1 16,-1 5-1-16,1-1 1 16,2 3 0-16,2-1-1 15,1-1 0-15,4-1 0 16,1-3 0-16,2-4-3 15,4-4 0-15,1-4 1 0,0-1-1 16,3-4 6-16,3-10-6 16,2-4 8-16,4-5-2 15,2-4 4-15,3-4 1 16,2-1 3-16,0-2 2 0,-1 0-1 15,-2 0-5-15,0 0 1 16,-3 3 0-16,-2-1-2 16,-1 4-4-16,-2 4 0 15,-2 5-1-15,-2 4-1 16,-2 3-4-16,-4 8-22 0,-2-1-29 15,-6 2-80-15</inkml:trace>
  <inkml:trace contextRef="#ctx0" brushRef="#br0" timeOffset="52310.8921">9963 11475 50 0,'41'-1'18'0,"0"1"0"16,2-3-4-16,2 1-1 16,3 0-2-16,2 0-5 15,2 1-4-15,2-2-1 0,0 2-1 16,2-4 0-16,0 4 3 15,-1-3-4-15,1 1 3 16,1-2-1-16,1 3 4 16,0-3 0-16,1 3 0 15,2-2-2-15,-1 1-4 0,1 0 7 16,-1 0-4-16,2 1 2 15,-1-1 1-15,1 2 4 16,1 0 0-16,1-1-1 16,4 1 3-16,1-1-5 15,3 1-3-15,2 0-1 16,4-1 1-16,3 1-3 0,2-1-2 15,2 0 3-15,2-1-3 16,0 0-18-16,0 0 20 16,1 0-2-16,-1 1 2 15,0-1-2-15,1 1 0 0,-2 1 2 16,0-1 0-16,-1 0-1 15,-1 2 0-15,-1-2 1 16,0 2 0-16,-1 0 0 16,-2 0-2-16,0-1 5 15,-2 1-4-15,-1 0 0 0,-2 0 3 16,1-1 1-16,0 0-1 15,-1 1 1-15,0-1-3 16,-1 1 2-16,2-1-3 16,-1 1 2-16,-1-1 1 15,2 1 1-15,-1-2 2 16,-1 0 3-16,0-1 6 0,-1 1 4 15,1-1-1-15,-1 0-1 16,3 0-2-16,1-1 2 16,1-1-1-16,0 2-4 15,0 0-4-15,3 1 0 16,0-1-2-16,0 3-5 0,2-1-1 15,-1 1 2-15,0-1 1 16,0 4-5-16,0 4-6 16,-1 0-9-16,1 2-4 15,0-2-3-15,-1 1 3 16,1 1-4-16,-2-1 11 0,2-1 9 15,0 0 3-15,1 1 3 16,0-2 0-16,0-1 1 16,-1 1 0-16,-1-1 5 15,0-1 0-15,-1 0 6 16,-1-1-5-16,-3 0-3 15,-1 0 0-15,-2-1-2 0,-4 0-15 16,-1-2 39-16,-5 0-26 16,-2 0 3-16,-5 0-3 15,-5 0 0-15,-5-2 0 16,-6 1 3-16,-5-4 3 15,-8 0 9-15,-5 1-5 0,-4 0 4 16,-6-1-2-16,-4 2-1 16,-4 2-6-16,-2 1-6 15,-2 0-12-15,-2 0-38 16,-7 0-15-16,-3 0-63 15</inkml:trace>
  <inkml:trace contextRef="#ctx0" brushRef="#br0" timeOffset="57271.7008">7769 12144 297 0,'-1'-8'33'0,"1"-1"-25"16,0 0 1-16,0 4 16 15,0 1-8-15,1 2-17 16,4 1-3-16,3 1 3 15,0 0 0-15,6 0-1 16,0 3-9-16,0 3-6 0,3 2-2 16,-1 2 1-16,1 1 4 15,-1 3 1-15,0 1 4 16,0 0 2-16,0 4 4 15,1-2 1-15,0-1 1 16,3-1 0-16,1-4-4 16,5-4-9-16,4-5 12 0,6-2 9 15,4-3 5-15,8-11 0 16,2-5-1-16,4-4-5 15,7-3-3-15,1-4 2 16,6-4-8-16,1-2 5 16,5-2-1-16,3-2-2 0,-2 1 0 15,0 1 0-15,-4 3-6 16,-4 4 7-16,-8 3-2 15,-8 5 1-15,-8 7 0 16,-10 3-1-16,-8 7 2 16,-5 5-1-16,-6 1-5 15,-2 1-35-15,-1 6-76 0</inkml:trace>
  <inkml:trace contextRef="#ctx0" brushRef="#br0" timeOffset="74262.1308">11509 13265 6 0</inkml:trace>
  <inkml:trace contextRef="#ctx0" brushRef="#br0" timeOffset="74995.332">11509 13265 53 0,'19'-9'10'16,"-19"9"-9"-16,1 0-1 15,-1 0 6-15,1 0 11 16,-1 0-4-16,0 0-2 16,0 0 5-16,0 0 1 0,0 0 4 15,1 0-4-15,-1 0-8 16,0 0-5-16,0 0-4 15,0 0-1-15,1 2 2 16,-1-1-1-16,0 1 0 16,2 2 0-16,-1-1 0 0,-1 1 1 15,2 2-1-15,-1-1 2 16,1 2 1-16,0 0-2 15,1 2 1-15,0-2-1 16,1 1 0-16,0-1 0 16,1-1-1-16,1 1 1 15,0-1 1-15,0-2-1 0,-1 1-1 16,0-2 2-16,-1 1 2 15,0-2 1-15,-1-1 1 16,0 0 1-16,-2-1 2 16,1 0 0-16,-1 0 2 15,2 0-1-15,-2-1-2 0,2 1-1 16,-1 0-3-16,1 0 3 15,0 0-3-15,3-3-1 16,1-2-4-16,3-2 0 16,4-3 2-16,4-1-2 15,6-4 2-15,5-1-3 0,6-4-10 16,6-4-1-16,6-5 9 15,4-3-1-15,6-2-11 16,3-3 7-16,3-2 0 16,1 1-4-16,-1 0 17 15,-2 2-9-15,-3 2 4 16,-5 4 11-16,-7 2 1 0,-5 4-2 15,-7 4 8-15,-7 4-6 16,-5 2 1-16,-7 5 0 16,-4 3-1-16,-2 3-7 15,-2 3-4-15,-1 0-3 16,1 2 0-16,2 7-12 0,-1-3-33 15,-2-5-55-15</inkml:trace>
  <inkml:trace contextRef="#ctx0" brushRef="#br0" timeOffset="78068.5374">9343 13937 250 0,'6'-13'9'15,"-1"-4"-10"-15,3 2 3 16,3 2 10-16,1 1-2 15,3 0-8-15,2 2-5 0,1 1 4 16,2 0 1-16,1 3-1 16,0-2-3-16,-1 3 2 15,-2-1-4-15,-2 3 1 16,-2 3 2-16,-4 0-2 15,-2 0-4-15,-2 5 7 16,-4 4 0-16,0 5-1 0,-2 3 2 16,0 6 5-16,-2 2 0 15,-4 7 2-15,0 2-4 16,0 4-1-16,-1 2 2 15,0 3-3-15,1 2-1 0,0 2 1 16,0 2-2-16,0 1 1 16,0 0 0-16,0-1-1 15,1-4 1-15,-2-1-2 16,1-1 2-16,0-1 0 15,-1-1 3-15,2 1-1 16,0-3-1-16,0-2-1 0,2-4 0 16,1-4 0-16,0-5 0 15,1-5-1-15,1-3 1 16,0-6 0-16,0-1-2 15,0-3 2-15,0-3 2 16,0 1-2-16,0-1 2 0,0-2-1 16,0 0-1-16,0-1-1 15,0 0 1-15,0 0 3 16,0 0 3-16,0 0-2 15,0 0 2-15,-7 0-6 16,-3 0-2-16,-5 0 2 16,-4 0-1-16,-5 0 3 0,-3 1 1 15,-2 5 5-15,1 1 0 16,0 0 4-16,2 2-6 15,4 3-5-15,3 4-2 16,3-4-12-16,3-6-60 16,2-6-164-16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6:16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8054 4648 316 0,'0'-2'8'0,"0"-3"-9"16,0 3-1-16,0 2 1 16,2 0-6-16,1 0 7 0,3 0-1 15,1 3 1-15,0 3-1 16,2 0 0-16,2 1 1 15,1 0 0-15,3-1 0 16,4 0 0-16,3-6-8 16,5-2-1-16,7-5 8 15,5-12 2-15,7-5-4 0,7-11 15 16,7-2-12-16,6-10 1 15,6-3 1-15,6-4 0 16,1-4 0-16,1-1-4 16,-1-1 2-16,0 0 2 15,-6 4 7-15,-9 4-7 0,-7 8 2 16,-10 10-2-16,-11 8 0 15,-9 10 0-15,-6 7-1 16,-7 9-4-16,-4 0-11 16,-4 5-53-16,-5 4-71 15</inkml:trace>
  <inkml:trace contextRef="#ctx0" brushRef="#br0" timeOffset="4680.0082">9916 12681 99 0,'1'6'159'0,"-1"-1"-167"16,0 5-10-16,0 3 17 15,1 5 2-15,0 4 2 16,-1 4 10-16,1 4-2 16,0 3-1-16,0 3 0 15,2 5-2-15,0 3-2 0,0 7 0 16,2 5-1-16,0 5-2 15,-1 4 1-15,1 4-3 16,0 6 1-16,0 1-1 16,2 0-1-16,1 1 1 15,3 2-1-15,0-2 0 0,1 0 0 16,1-5 1-16,3-2 0 15,2-4 0-15,1-4-2 16,2-4 1-16,4-7 0 16,3-5-1-16,0-8 1 15,3-5-1-15,-1-10 3 16,2-6 5-16,-1-6-5 0,-2-6 1 15,-2-4-2-15,-5-2 2 16,-3 1-1-16,-5-2 2 16,-5-4-2-16,-5 2 1 15,-4 0 2-15,0 2 17 16,-4 1-8-16,-6 1-1 0,-4 2-6 15,-3 11-7-15,-3 7 0 16,-3 6 0-16,-2 5 1 16,-2 5-4-16,2 1-2 15,1 5 0-15,3-1 0 16,3 3 0-16,4-1-2 0,5 0 2 15,3 0 1-15,4 0 1 16,2 3 2-16,1 1 0 16,2 1 1-16,5 2 0 15,1 1 0-15,0 0 0 16,-1 1 0-16,2 0 0 15,-3 0 0-15,0 0 0 0,-3 1 0 16,0-1 0-16,-1-2 1 16,-1 0 1-16,-1-4 0 15,-1-3 0-15,0-2-1 16,-6-1-1-16,-2-2 4 0,-2-1 1 15,0 0 1-15,0-1-2 16,1-3-4-16,1 3 0 16,2-5-22-16,2-9-59 15,0-14-117-15</inkml:trace>
  <inkml:trace contextRef="#ctx0" brushRef="#br0" timeOffset="10920.0192">7479 14631 331 0,'-30'-23'1'16,"-2"-2"-10"-16,-2 4 9 16,0 2 3-16,0 2-2 15,-4 0-1-15,-1 2 0 0,-2 1 1 16,-4 1-1-16,-1 0 2 15,-2 0-4-15,-2 1 4 16,-4 2-2-16,-1-1-2 16,-2 2 2-16,-1 1-1 15,-4 0-3-15,-4 0 1 0,0 0 2 16,-4 0 1-16,-1 1 0 15,-4 0 1-15,1 2 2 16,-1 1 1-16,-2 2 1 16,-1 2-1-16,-1 1-1 15,-1-1-2-15,0 6-1 16,-1 4 0-16,2 3-1 0,0 0 1 15,1 4-4-15,1 0 2 16,2 4 1-16,1 1-1 16,1 3-2-16,4 1-3 15,0 5 4-15,2 1 2 16,2 3 0-16,3 3 0 0,3 3 1 15,4-1-1-15,4 1 2 16,6 1-2-16,7 0 1 16,4 1-1-16,7 4 1 15,4 3 0-15,4 0-1 16,9 3 1-16,5 0-1 0,5-1-1 15,3 1-2-15,13-1 2 16,7-1-1-16,5-2-4 16,8-3 1-16,5-2 3 15,5-4 2-15,4-4-1 16,2-1 4-16,4-5-2 0,2-3 0 15,3 1 0-15,4-4 1 16,1-1-1-16,3-2 0 16,5-2 0-16,2-2 1 15,2 0 2-15,-1-1-2 16,2-2 0-16,0 2-1 15,0 0-1-15,0 2 2 0,0 0 0 16,1 0 2-16,1 2-2 16,0-1 4-16,2-1-5 15,0-1 1-15,1-4 0 16,-1 0-3-16,0-3 1 15,-2-3 4-15,0-3-1 0,-3-3 2 16,-1-2 1-16,0 1 3 16,-1-3 0-16,-3-7-5 15,-1-4-3-15,-3-3 4 16,0-7-3-16,-4-3 0 15,-2-4-16-15,-2-8 28 0,-2-2-11 16,-4-4 0-16,-1-4-4 16,-6 0-1-16,-4-1-2 15,-5-3-3-15,-7-2 0 16,-5-2 1-16,-7 1 3 15,-6-2 3-15,-6 3 2 16,-5 1 4-16,-3 4 6 0,-2 1 6 16,-8 1-7-16,-3 1-1 15,-3 3-6-15,-2-1-2 16,-4 1 0-16,-2 2-2 15,-2 1 5-15,-2 0-2 0,-4 1 4 16,-1 2-1-16,-1 0-1 16,-1 2 2-16,-1 3 1 15,0 2 3-15,-2 5-1 16,1 4 1-16,-1 3-3 15,1 4-4-15,1 6 1 0,0 5-4 16,3 4-1-16,1 4-13 16,1 7-32-16,1 1-58 15,3-4-142-15</inkml:trace>
  <inkml:trace contextRef="#ctx0" brushRef="#br0" timeOffset="11528.4202">7767 15150 200 0,'37'-25'49'16,"1"-8"-55"-16,8-4 4 16,6-3 6-16,7-5 10 0,5-1-1 15,2-2 10-15,6-3-6 16,1-4-2-16,5 1 5 15,1-4-3-15,2 0-5 16,1-2 0-16,1 2-2 16,-3 2-1-16,-3 2-2 0,-4 4-2 15,-6 5-2-15,-6 6-3 16,-8 5 2-16,-7 7-2 15,-7 5-1-15,-6 7-20 16,-8 2-18-16,-11 4-34 16,-9 2-107-16</inkml:trace>
  <inkml:trace contextRef="#ctx0" brushRef="#br0" timeOffset="12076.4213">7833 14812 274 0,'1'3'84'0,"-1"1"-104"16,1 3 0-16,-2 5 19 0,-4 5 1 15,-1 4 0-15,-1 5 0 16,-3 4 1-16,-2 1-2 16,-2 4 1-16,0-1 2 15,-1-1-2-15,-1-1 1 16,2-3-1-16,0-3 4 0,3-3 2 15,3-4-3-15,3-5 4 16,4-2-2-16,1-2-4 16,4-3 1-16,8-3 10 15,5-1 2-15,7-3-4 16,3 0-7-16,6 0 11 0,4-1-5 15,4 1-3-15,3-1-6 16,1 4 0-16,-3 2-24 16,-5-6-81-16</inkml:trace>
  <inkml:trace contextRef="#ctx0" brushRef="#br0" timeOffset="18005.4318">17859 5844 198 0,'0'0'3'16,"0"-2"-2"-16,8-3-2 15,2 2 1-15,5 0-1 0,3 0-1 16,2-1 5-16,4 1-8 15,4 1-3-15,2 0-6 16,2-1-3-16,4 1 3 16,4-1 3-16,1 0 7 15,5 0 1-15,2-1 2 0,4 0-1 16,3 0 4-16,3 0 1 15,4 0-2-15,4 1 0 16,2-1-1-16,4 0 4 16,1 1-1-16,5 0 4 15,-1-1 2-15,4 2 4 0,3 0-6 16,1-2 1-16,3 3-3 15,1 1-2-15,2-3-2 16,1 2 1-16,0-1-3 16,0 2 3-16,1-1-2 15,0-2 1-15,0 2 4 16,0 0-5-16,0-1 4 0,0 0-3 15,1 1 0-15,1 0 0 16,-1-3 0-16,2 3 1 16,0-2 5-16,0 1-3 15,1-1 4-15,0 1 1 16,0-1 4-16,0 1-4 0,1 1-2 15,-3-2 1-15,1 2-2 16,-3-1-3-16,-2 0 2 16,-2 1-3-16,-3-1-1 15,-3 0 6-15,-6 0 1 16,-3 2-3-16,-4 0-1 0,-7 0 2 15,-5-1-2-15,-8 1-1 16,-5 0-3-16,-7 2 1 16,-7 1 1-16,-6 1-2 15,-4 0 1-15,-5 0-1 16,-2 0-1-16,-3 2-1 0,-2-2 4 16,-2 5-11-16,-1-2-17 15,-1 1-32-15,-2-5-27 16</inkml:trace>
  <inkml:trace contextRef="#ctx0" brushRef="#br0" timeOffset="21125.4373">18216 6362 48 0,'8'2'36'16,"3"-2"-34"-16,0 2-2 0,2-1 1 15,2 1 0-15,2 0-1 16,2 1 1-16,1-1 2 16,4 0 2-16,0 1 1 15,1 0-2-15,2-2 0 16,2 3-3-16,2-1-1 15,2 1 1-15,5-1-1 0,2 1 0 16,3-1-2-16,2 0 1 16,5 0-2-16,3-1-2 15,2 0 4-15,3-1-1 16,3 0 6-16,4 1-1 15,4 0-4-15,3 0 2 0,2 1-2 16,3 0-13-16,3 0 9 16,-1 0-6-16,4-2-8 15,-1 3 15-15,3-3 4 16,-1-1 2-16,0 0 7 15,-1 0 2-15,-1 0 14 16,-3 0-13-16,0 0 0 0,-2 0-2 16,2 0-1-16,-1 1-8 15,-2 0 4-15,0 1-8 16,-1-2 7-16,-2 0-4 15,-4 0 1-15,-2 0-1 16,-4 0-2-16,-4 0 8 0,-6 0 5 16,-4 0 4-16,-4-4-3 15,-5 0-3-15,-3 0-3 16,-5 0 2-16,-4-1 4 15,-2-1-1-15,-5 3 6 16,-2-1-2-16,-2 1-4 0,-1 1-2 16,-2 0-2-16,-3 1-5 15,-1 1-1-15,-2 0-1 16,-2 0 0-16,-2 0-3 15,-1 0-1-15,-2 0-2 16,-1 0-7-16,0 1-11 16,0 2 9-16,0 1 2 0,-4 0-2 15,-2 1-11-15,0-1-11 16,-2 0-26-16</inkml:trace>
  <inkml:trace contextRef="#ctx0" brushRef="#br0" timeOffset="23715.0418">19814 7069 68 0,'-1'0'15'0,"1"0"-13"0,-2 0 3 16,2-1-2-16,-2-2 0 15,2 2 0-15,-1-2 3 16,0 1 3-16,0 0-1 16,1-1-2-16,0 3-2 15,0-2 1-15,0 1 2 0,0 0 3 16,0 1-2-16,2-1-5 15,3-1 1-15,4 2-1 16,3-1 4-16,6 1 2 16,3-1 1-16,2-1-1 15,6 1-2-15,1-2-2 16,4-1-5-16,2 1 0 0,3-1 3 15,3-1 2-15,3-1 0 16,3 2 0-16,4 0-1 16,-1-2-1-16,4 3-1 15,-1-1-2-15,-1 1 4 16,-2-2-1-16,-4 1 1 0,-2 0 4 15,-5 1 4-15,-4-2-3 16,-5 4-3-16,-5-1-3 16,-4 0-1-16,-5 2-2 15,-4 0 0-15,-6 0-2 16,-4 2-20-16,-3 3-43 0,-7-2 13 15,-6-1-58-15</inkml:trace>
  <inkml:trace contextRef="#ctx0" brushRef="#br0" timeOffset="26008.2458">15596 13404 232 0,'-55'-13'-5'16,"3"-1"-15"-16,-1 3 23 15,0 1 3-15,1 1 1 16,0 2-4-16,0 1-3 15,0 1-2-15,-2 1 1 0,-2 0-2 16,1 2-4-16,-4-1-2 16,1 2 3-16,-2-1 3 15,1 1 4-15,2 0 1 16,1 1 3-16,0 0 11 15,2 1 9-15,0-1-2 0,2 7-9 16,0 4-6-16,0 3-5 16,4 3 0-16,3 4-1 15,1 2-4-15,5 3 4 16,4 4-4-16,1 0 2 15,4 1-3-15,4 3 1 16,1 0-1-16,4 0 2 0,2 0-1 16,3 1 2-16,5 1-1 15,3 4 0-15,5-1-2 16,3 4 0-16,0 0 1 15,7 2-1-15,4-1 3 16,3 0-4-16,3 1 4 0,4-1 0 16,3 2-2-16,3-1 4 15,6 0-2-15,4 0 0 16,4-1 2-16,3-2 0 15,4-1-3-15,4-3 1 16,2-3-1-16,3 0-3 0,4-6 3 16,2-1 2-16,2-4-6 15,3-3 7-15,0-3 1 16,4-1-3-16,2-3 4 15,-1-2 1-15,1-1 2 16,1-3-4-16,2-2-3 16,0-3 2-16,0 0-1 0,2-3 0 15,-2 0 0-15,-2-1-1 16,0-1 0-16,-3 1 2 15,0-5-3-15,-3 0 1 16,0-3-5-16,0-3-3 0,-2-2 0 16,-5-3-6-16,-1-4-6 15,-5-2 3-15,-4-2 8 16,-6-3 5-16,-5-1 3 15,-3-1 2-15,-5-1 2 16,-5-1 9-16,-4-3-3 16,-3-2 6-16,-4-3-2 0,-4-2 3 15,-3-3 0-15,-3-1 4 16,-4-1-10-16,-2-2 6 15,-2 2-2-15,-2-2-4 16,-8-1-8-16,-4-1 1 16,-4-3 1-16,-5 1 0 0,-4 0-2 15,-5 3 6-15,-5 4-2 16,-5 2-4-16,-5 4-1 15,-6 6 1-15,-6 5-2 16,-4 7-4-16,-5 4-27 16,0 2-67-16,0 2-133 0</inkml:trace>
  <inkml:trace contextRef="#ctx0" brushRef="#br0" timeOffset="26897.4474">13149 15817 260 0,'-9'-4'7'0,"0"-3"-3"16,2 1 18-16,3 2-2 15,0 1-15-15,2 0-3 16,2 3 1-16,0-1-6 0,0 1-11 16,6 0-5-16,4-1 19 15,3 1 0-15,6 0 2 16,4-1-3-16,6 1 3 15,5 0 3-15,7 0 4 16,6 0 0-16,8-3-4 0,7-2 1 16,6-3-2-16,7-1-2 15,1-2-2-15,4-2 1 16,0 0 0-16,-4 0-3 15,-4 0 4-15,-6 0-4 16,-7 3 2-16,-9 1 1 0,-9 3 4 16,-10 1-3-16,-10 4-2 15,-9 1-19-15,-7 0-25 16,-5 0-49-16,-4 0 15 15</inkml:trace>
  <inkml:trace contextRef="#ctx0" brushRef="#br0" timeOffset="27240.648">14048 15498 438 0,'-2'0'3'0,"1"-2"-1"15,1 2-8-15,0 0-35 16,5 4 24-16,4 3 7 16,4 3-9-16,1 1-12 0,3 1 9 15,1 1 6-15,2-2 6 16,0 2 9-16,-2 0 2 15,-3 0-2-15,-2 1 4 16,-3 0 5-16,-7 1 1 16,-3 2 3-16,-3 6 3 0,-11 3 3 15,-6 4 1-15,-5 5-10 16,-6 6-7-16,-1 6-1 15,-5 1-7-15,0-3-33 16,-3-8-133-16</inkml:trace>
  <inkml:trace contextRef="#ctx0" brushRef="#br0" timeOffset="31733.4559">19285 7522 162 0,'0'2'14'0,"0"-1"-16"0,1 1 0 16,0-1 8-16,1 3 10 15,-1-3-7-15,1 3-3 16,-1-1-1-16,2 2-5 16,-1 2 0-16,2 1 2 15,0 2-1-15,0 2 0 16,3 1 0-16,3 0 0 0,2 0 0 15,3-2-1-15,1 0 3 16,4-4 4-16,3-2-3 16,4-2 1-16,4-3 3 15,2 0 8-15,6 0-4 16,3-11-2-16,8-3 1 0,4-2-3 15,2-5 1-15,4-1-5 16,0-3 4-16,-3 1-7 16,-4 2 0-16,-6 2 3 15,-6 5-4-15,-7 4-2 16,-7 1-23-16,-5 3-80 15</inkml:trace>
  <inkml:trace contextRef="#ctx0" brushRef="#br0" timeOffset="33995.4599">20782 8603 253 0,'2'0'12'0,"-1"0"-16"16,1 3-3-16,2 0 1 0,0 2 6 16,1 1 5-16,1 3-3 15,1 1 0-15,0 2-1 16,0 0 0-16,3 1-1 15,0 0 1-15,2-1-1 16,0-2-3-16,2-3-3 16,0-2 4-16,1-2 3 0,2-3-1 15,1 0 10-15,2-4-1 16,2-7 1-16,3-4 2 15,4-5 0-15,6-3-2 16,3-4 1-16,4-3-3 16,3-2 0-16,3-2-2 0,2 1-2 15,1 0-1-15,0 2-1 16,-2 3 3-16,-4 2-2 15,-3 3 2-15,-8 5-4 16,-5 2 1-16,-7 5 0 16,-4 6-3-16,-5 5-2 0,-5 0-30 15,-4 0-57-15,-4 0-127 16</inkml:trace>
  <inkml:trace contextRef="#ctx0" brushRef="#br0" timeOffset="50782.0894">7422 15190 249 0,'6'-12'12'0,"1"-3"-9"15,4-3 9-15,2 0 16 16,1-1-8-16,2-3-8 15,4-3 0-15,3-3-4 16,3-1-3-16,6-5-1 0,6-1-1 16,4-5-3-16,5-1 1 15,5-7-2-15,4-5 2 16,3-2 0-16,3-6-3 15,3-1-5-15,1-3 17 16,2 0-10-16,-2 2 0 0,-4 1 2 16,-1 4-2-16,-5 4 5 15,-5 8 5-15,-5 4-8 16,-6 9 0-16,-6 5-5 15,-6 8-9-15,-7 4-7 16,-6 7-16-16,-8 2-27 0,-5 3-60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15124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0" dirty="0" smtClean="0"/>
              <a:t>L </a:t>
            </a:r>
            <a:r>
              <a:rPr lang="en-US" dirty="0" smtClean="0"/>
              <a:t>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99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2" b="28591"/>
          <a:stretch>
            <a:fillRect/>
          </a:stretch>
        </p:blipFill>
        <p:spPr>
          <a:xfrm>
            <a:off x="76200" y="3352800"/>
            <a:ext cx="20574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5"/>
            <a:ext cx="7059612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9" y="6553200"/>
            <a:ext cx="70104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1" y="1295400"/>
            <a:ext cx="70104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25424"/>
            <a:ext cx="60198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 dirty="0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 dirty="0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In Multiprogramming there is a single level of indirection maintained by Kernel.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In case of Virtual Machines there is one more level of indirection maintained by VMM </a:t>
            </a:r>
          </a:p>
        </p:txBody>
      </p:sp>
      <p:sp>
        <p:nvSpPr>
          <p:cNvPr id="138" name="Shape 138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Memory Sharing</a:t>
            </a:r>
          </a:p>
        </p:txBody>
      </p:sp>
      <p:pic>
        <p:nvPicPr>
          <p:cNvPr id="139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3124200"/>
            <a:ext cx="7858125" cy="335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10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34840" y="3393720"/>
              <a:ext cx="2592360" cy="282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0880" y="3384720"/>
                <a:ext cx="2606760" cy="283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Device needs to use Physical Memory location.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In a virtualized environment, the kernel is running in a hypervisor-provided virtual address space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Allowing the guest kernel to convey an arbitrary location to device for writing is a serious security hole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Each device defines its own protocol for talking to drivers</a:t>
            </a:r>
          </a:p>
        </p:txBody>
      </p:sp>
      <p:sp>
        <p:nvSpPr>
          <p:cNvPr id="143" name="Shape 143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IO Sharing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11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6400" y="1581840"/>
              <a:ext cx="7407360" cy="2686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560" y="1573200"/>
                <a:ext cx="7418880" cy="270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ctr" defTabSz="457200">
              <a:spcBef>
                <a:spcPts val="800"/>
              </a:spcBef>
              <a:defRPr sz="1800"/>
            </a:pPr>
            <a:endParaRPr sz="4400"/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Thanks!!!</a:t>
            </a:r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Queries?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12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" y="274638"/>
            <a:ext cx="822960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sz="4400"/>
              <a:t>Agenda</a:t>
            </a:r>
          </a:p>
        </p:txBody>
      </p:sp>
      <p:sp>
        <p:nvSpPr>
          <p:cNvPr id="82" name="Shape 8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spcBef>
                <a:spcPts val="700"/>
              </a:spcBef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Virtualization Techniques and Types	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Introduction to Virtualization 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Use &amp; demerits of Virtualization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Types of Virtualization</a:t>
            </a:r>
          </a:p>
          <a:p>
            <a:pPr marL="342900" lvl="0" indent="-342900">
              <a:spcBef>
                <a:spcPts val="700"/>
              </a:spcBef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	-	Examples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x86 Hardware Virtualization</a:t>
            </a:r>
          </a:p>
        </p:txBody>
      </p:sp>
      <p:sp>
        <p:nvSpPr>
          <p:cNvPr id="83" name="Shape 8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2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 thin layer of software that generally provides virtual partitioning capabilities which runs directly on hardware, but underneath higher-level virtualization services. Sometimes referred to as a “bare metal” approach.</a:t>
            </a:r>
          </a:p>
        </p:txBody>
      </p:sp>
      <p:sp>
        <p:nvSpPr>
          <p:cNvPr id="112" name="Shape 112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Hypervisor</a:t>
            </a:r>
          </a:p>
        </p:txBody>
      </p:sp>
      <p:pic>
        <p:nvPicPr>
          <p:cNvPr id="113" name="image7.jpeg" descr="http://sp.parallels.com/fileadmin/media/hcap/pcs/images/Hypervisors_new_V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" y="3048000"/>
            <a:ext cx="3886200" cy="342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00" y="3124200"/>
            <a:ext cx="5242234" cy="32861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27080" y="1870200"/>
              <a:ext cx="8571600" cy="4213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800" y="1862640"/>
                <a:ext cx="8584200" cy="422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52400" y="12652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 smtClean="0"/>
              <a:t>Virtualization – System and Process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 smtClean="0"/>
              <a:t>VMM or Hypervisor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 smtClean="0"/>
              <a:t>Guest or Virtual machine – Application + OS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 smtClean="0"/>
              <a:t>Multi-tenancy, Concurrency</a:t>
            </a:r>
          </a:p>
        </p:txBody>
      </p:sp>
      <p:sp>
        <p:nvSpPr>
          <p:cNvPr id="118" name="Shape 118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IN" sz="3600" b="1" spc="-200" dirty="0" smtClean="0"/>
              <a:t>Terminologies to remember</a:t>
            </a:r>
            <a:endParaRPr sz="3600" b="1" spc="-200" dirty="0"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Isolation</a:t>
            </a:r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Security isolation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Fault isolation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Resource isolation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Reliability</a:t>
            </a:r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Minimal code base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Strictly layered design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Not extensible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Scalability</a:t>
            </a:r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Scale to large number of cores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Large memory systems</a:t>
            </a:r>
          </a:p>
        </p:txBody>
      </p:sp>
      <p:sp>
        <p:nvSpPr>
          <p:cNvPr id="129" name="Shape 129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Hypervisor Design Goals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24760" y="1489680"/>
              <a:ext cx="3309120" cy="4544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560" y="1482120"/>
                <a:ext cx="3320640" cy="455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52400" y="1265237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Partitioning Kernel</a:t>
            </a:r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“Partition” is isolation boundary</a:t>
            </a:r>
            <a:endParaRPr sz="1504"/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Few virtualization functions; relies on virtualization stack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Very thin layer of software</a:t>
            </a:r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Microkernel</a:t>
            </a:r>
            <a:endParaRPr sz="1504"/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Highly reliable</a:t>
            </a:r>
            <a:endParaRPr sz="1504"/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Basis for smaller Trusted Computing Base (TCB)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No device drivers</a:t>
            </a:r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Drivers run in a partition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Well-defined interface</a:t>
            </a:r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Allow others to create support for their OSes as guests</a:t>
            </a:r>
          </a:p>
        </p:txBody>
      </p:sp>
      <p:sp>
        <p:nvSpPr>
          <p:cNvPr id="118" name="Shape 118"/>
          <p:cNvSpPr/>
          <p:nvPr/>
        </p:nvSpPr>
        <p:spPr>
          <a:xfrm>
            <a:off x="304799" y="152400"/>
            <a:ext cx="7324299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IN" sz="3600" b="1" spc="-200" dirty="0" smtClean="0"/>
              <a:t>How </a:t>
            </a:r>
            <a:r>
              <a:rPr sz="3600" b="1" spc="-200" dirty="0" smtClean="0"/>
              <a:t>Hypervisor</a:t>
            </a:r>
            <a:r>
              <a:rPr lang="en-IN" sz="3600" b="1" spc="-200" dirty="0" smtClean="0"/>
              <a:t> goals are achieved?</a:t>
            </a:r>
            <a:endParaRPr sz="3600" b="1" spc="-200" dirty="0"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58240" y="1315800"/>
              <a:ext cx="5340960" cy="4061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4640" y="1308600"/>
                <a:ext cx="5351040" cy="40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328845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3429000" cy="4525963"/>
          </a:xfrm>
          <a:prstGeom prst="rect">
            <a:avLst/>
          </a:prstGeom>
        </p:spPr>
        <p:txBody>
          <a:bodyPr/>
          <a:lstStyle/>
          <a:p>
            <a:pPr marL="257175" lvl="0" indent="-257175">
              <a:spcBef>
                <a:spcPts val="400"/>
              </a:spcBef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t>Monolithic hypervisor</a:t>
            </a:r>
          </a:p>
          <a:p>
            <a:pPr marL="778668" lvl="1" indent="-321468">
              <a:spcBef>
                <a:spcPts val="400"/>
              </a:spcBef>
              <a:buFont typeface="Arial"/>
              <a:buChar char="•"/>
              <a:defRPr sz="1800"/>
            </a:pPr>
            <a:r>
              <a:t>Simpler than a modern kernel, but still complex</a:t>
            </a:r>
            <a:endParaRPr sz="1600"/>
          </a:p>
          <a:p>
            <a:pPr marL="778668" lvl="1" indent="-321468">
              <a:spcBef>
                <a:spcPts val="400"/>
              </a:spcBef>
              <a:buFont typeface="Arial"/>
              <a:buChar char="•"/>
              <a:defRPr sz="1800"/>
            </a:pPr>
            <a:r>
              <a:t>Contains its own drivers model</a:t>
            </a:r>
          </a:p>
        </p:txBody>
      </p:sp>
      <p:sp>
        <p:nvSpPr>
          <p:cNvPr id="122" name="Shape 122"/>
          <p:cNvSpPr/>
          <p:nvPr/>
        </p:nvSpPr>
        <p:spPr>
          <a:xfrm>
            <a:off x="152400" y="457200"/>
            <a:ext cx="7543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Monolithic versus Microkernelized</a:t>
            </a:r>
          </a:p>
        </p:txBody>
      </p:sp>
      <p:sp>
        <p:nvSpPr>
          <p:cNvPr id="123" name="Shape 123"/>
          <p:cNvSpPr/>
          <p:nvPr/>
        </p:nvSpPr>
        <p:spPr>
          <a:xfrm>
            <a:off x="152400" y="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Hypervisor</a:t>
            </a:r>
          </a:p>
        </p:txBody>
      </p:sp>
      <p:sp>
        <p:nvSpPr>
          <p:cNvPr id="124" name="Shape 124"/>
          <p:cNvSpPr/>
          <p:nvPr/>
        </p:nvSpPr>
        <p:spPr>
          <a:xfrm>
            <a:off x="4267200" y="1524000"/>
            <a:ext cx="4114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spcBef>
                <a:spcPts val="400"/>
              </a:spcBef>
              <a:buClr>
                <a:srgbClr val="101141"/>
              </a:buClr>
              <a:buSzPct val="100000"/>
              <a:buFont typeface="Arial"/>
              <a:buChar char="•"/>
            </a:pPr>
            <a:r>
              <a:rPr>
                <a:latin typeface="Arial"/>
                <a:ea typeface="Arial"/>
                <a:cs typeface="Arial"/>
                <a:sym typeface="Arial"/>
              </a:rPr>
              <a:t>Microkernelized hypervisor</a:t>
            </a:r>
          </a:p>
          <a:p>
            <a:pPr marL="457200" lvl="1" indent="0">
              <a:buSzPct val="100000"/>
              <a:buFont typeface="Helvetica"/>
              <a:buChar char="▪"/>
            </a:pPr>
            <a:r>
              <a:rPr>
                <a:latin typeface="Arial"/>
                <a:ea typeface="Arial"/>
                <a:cs typeface="Arial"/>
                <a:sym typeface="Arial"/>
              </a:rPr>
              <a:t> Simple partitioning functionality</a:t>
            </a:r>
          </a:p>
          <a:p>
            <a:pPr marL="457200" lvl="1" indent="0">
              <a:buSzPct val="100000"/>
              <a:buFont typeface="Helvetica"/>
              <a:buChar char="▪"/>
            </a:pPr>
            <a:r>
              <a:rPr>
                <a:latin typeface="Arial"/>
                <a:ea typeface="Arial"/>
                <a:cs typeface="Arial"/>
                <a:sym typeface="Arial"/>
              </a:rPr>
              <a:t> Increase reliability and minimize lowest level of the TCB</a:t>
            </a:r>
          </a:p>
          <a:p>
            <a:pPr marL="457200" lvl="1" indent="0">
              <a:buSzPct val="100000"/>
              <a:buFont typeface="Helvetica"/>
              <a:buChar char="▪"/>
            </a:pPr>
            <a:r>
              <a:rPr>
                <a:latin typeface="Arial"/>
                <a:ea typeface="Arial"/>
                <a:cs typeface="Arial"/>
                <a:sym typeface="Arial"/>
              </a:rPr>
              <a:t> No third-party code</a:t>
            </a:r>
          </a:p>
          <a:p>
            <a:pPr marL="457200" lvl="1" indent="0">
              <a:buSzPct val="100000"/>
              <a:buFont typeface="Helvetica"/>
              <a:buChar char="▪"/>
            </a:pPr>
            <a:r>
              <a:rPr>
                <a:latin typeface="Arial"/>
                <a:ea typeface="Arial"/>
                <a:cs typeface="Arial"/>
                <a:sym typeface="Arial"/>
              </a:rPr>
              <a:t> Drivers run within guests</a:t>
            </a:r>
          </a:p>
        </p:txBody>
      </p:sp>
      <p:pic>
        <p:nvPicPr>
          <p:cNvPr id="125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581400"/>
            <a:ext cx="7543800" cy="274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26120" y="1415160"/>
              <a:ext cx="6503400" cy="4361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9280" y="1407960"/>
                <a:ext cx="6514920" cy="437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52400" y="12652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 smtClean="0"/>
              <a:t>Types of Hypervisors – Bare metal or native – VMWare ESX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 smtClean="0"/>
              <a:t>Hosted hypervisors – VMWare GSX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 smtClean="0"/>
              <a:t>Hybrid hypervisors</a:t>
            </a:r>
            <a:r>
              <a:rPr lang="en-IN" sz="2256" dirty="0"/>
              <a:t> </a:t>
            </a:r>
            <a:r>
              <a:rPr lang="en-IN" sz="2256" dirty="0" smtClean="0"/>
              <a:t>– MS Hyper-V, </a:t>
            </a:r>
            <a:r>
              <a:rPr lang="en-IN" sz="2256" dirty="0" err="1" smtClean="0"/>
              <a:t>Xen</a:t>
            </a:r>
            <a:endParaRPr lang="en-IN" sz="2256" dirty="0" smtClean="0"/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endParaRPr lang="en-IN" sz="2256" dirty="0"/>
          </a:p>
        </p:txBody>
      </p:sp>
      <p:sp>
        <p:nvSpPr>
          <p:cNvPr id="118" name="Shape 118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IN" sz="3600" b="1" spc="-200" dirty="0" smtClean="0"/>
              <a:t>Terminologies to remember</a:t>
            </a:r>
            <a:endParaRPr sz="3600" b="1" spc="-200" dirty="0"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351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VMM or Hypervisor provides a virtual view of CPU to VMs.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In multi processing, CPU is alloted to the different processes in form of time slices by the OS.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Similarly VMM or Hypervisor allots CPU to different VMs.</a:t>
            </a:r>
          </a:p>
        </p:txBody>
      </p:sp>
      <p:sp>
        <p:nvSpPr>
          <p:cNvPr id="133" name="Shape 133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CPU Sharing</a:t>
            </a:r>
          </a:p>
        </p:txBody>
      </p:sp>
      <p:pic>
        <p:nvPicPr>
          <p:cNvPr id="134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3581400"/>
            <a:ext cx="6553200" cy="268605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9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75480" y="1217160"/>
              <a:ext cx="5086440" cy="1899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8280" y="1210680"/>
                <a:ext cx="5098680" cy="19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371</Words>
  <Application>Microsoft Office PowerPoint</Application>
  <PresentationFormat>On-screen Show (4:3)</PresentationFormat>
  <Paragraphs>83</Paragraphs>
  <Slides>12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BITS9</cp:lastModifiedBy>
  <cp:revision>11</cp:revision>
  <dcterms:modified xsi:type="dcterms:W3CDTF">2016-01-11T09:51:39Z</dcterms:modified>
</cp:coreProperties>
</file>