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ink/ink18.xml" ContentType="application/inkml+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ink/ink16.xml" ContentType="application/inkml+xml"/>
  <Override PartName="/ppt/ink/ink17.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ink/ink14.xml" ContentType="application/inkml+xml"/>
  <Override PartName="/ppt/ink/ink15.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3.xml" ContentType="application/inkml+xml"/>
  <Override PartName="/ppt/ink/ink21.xml" ContentType="application/inkml+xml"/>
  <Override PartName="/ppt/slideLayouts/slideLayout10.xml" ContentType="application/vnd.openxmlformats-officedocument.presentationml.slideLayout+xml"/>
  <Override PartName="/ppt/ink/ink20.xml" ContentType="application/inkml+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ink/ink19.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2" r:id="rId4"/>
    <p:sldId id="270" r:id="rId5"/>
    <p:sldId id="290" r:id="rId6"/>
    <p:sldId id="271" r:id="rId7"/>
    <p:sldId id="273" r:id="rId8"/>
    <p:sldId id="274" r:id="rId9"/>
    <p:sldId id="275" r:id="rId10"/>
    <p:sldId id="288" r:id="rId11"/>
    <p:sldId id="276" r:id="rId12"/>
    <p:sldId id="277" r:id="rId13"/>
    <p:sldId id="278" r:id="rId14"/>
    <p:sldId id="279" r:id="rId15"/>
    <p:sldId id="280" r:id="rId16"/>
    <p:sldId id="281" r:id="rId17"/>
    <p:sldId id="282" r:id="rId18"/>
    <p:sldId id="283" r:id="rId19"/>
    <p:sldId id="284" r:id="rId20"/>
    <p:sldId id="285" r:id="rId21"/>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9" autoAdjust="0"/>
    <p:restoredTop sz="94660"/>
  </p:normalViewPr>
  <p:slideViewPr>
    <p:cSldViewPr snapToGrid="0">
      <p:cViewPr>
        <p:scale>
          <a:sx n="91" d="100"/>
          <a:sy n="91" d="100"/>
        </p:scale>
        <p:origin x="-660" y="45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34:06.426"/>
    </inkml:context>
    <inkml:brush xml:id="br0">
      <inkml:brushProperty name="width" value="0.05292" units="cm"/>
      <inkml:brushProperty name="height" value="0.05292" units="cm"/>
      <inkml:brushProperty name="color" value="#FF0000"/>
    </inkml:brush>
  </inkml:definitions>
  <inkml:trace contextRef="#ctx0" brushRef="#br0">3270 13881 355 0,'0'0'18'16,"0"0"12"-16,0-2-34 15,6-3 7-15,2 0-2 16,6-3 1-16,3-2-2 16,5-2 0-16,6-5 0 0,5-1 0 15,5-3 0-15,4-3-3 16,5-2-5-16,3-5 2 15,5 0 0-15,2-7 4 16,4 1 1-16,2-4 2 16,4-1-3-16,2 0 3 15,3-2-1-15,3 2 0 0,2-1 0 16,-1 0 1-16,0-1 0 15,1 0 0-15,-2 2-1 16,-1-1 2-16,-2 4 0 16,-3 3-3-16,-3 4 1 15,-7 2 1-15,-4 2-1 0,-7 5 0 16,-5 2-5-16,-5 2-8 15,-7 2-23-15,-6 0-32 16,-7-1-70-16</inkml:trace>
  <inkml:trace contextRef="#ctx0" brushRef="#br0" timeOffset="358.8006">4893 12679 373 0,'-1'0'9'0,"1"0"-15"16,2 0-31-16,12 2 37 0,0 1 7 15,5 1-7-15,2 2-6 16,2-1-11-16,0 2-2 16,0 1 5-16,-1 1 7 15,-2 2 6-15,-1 1-2 16,-3 1 2-16,-3 1 0 0,-5 3 0 15,-5 3-1-15,-3 6 2 16,-5 4 8-16,-12 7 7 16,-7 9-6-16,-7 9-3 15,-7 10-3-15,-7 7-4 16,-8 6-16-16,-4 3-93 0</inkml:trace>
  <inkml:trace contextRef="#ctx0" brushRef="#br0" timeOffset="5273.8093">9624 7075 222 0,'-4'-5'16'16,"-2"-1"3"-16,3 1-4 0,1-1 3 15,-1 0-4-15,1 3-4 16,1-1-1-16,0 1-4 16,0 2-3-16,1 0-1 15,0 1-2-15,0 0-3 16,0 0-18-16,5 7 17 0,2 2 5 15,1 4 0-15,2 4-1 16,0 2 1-16,1 2-1 16,0 4 1-16,0 2 0 15,0 2 0-15,-1 0 1 16,0-1-2-16,-1-1 2 0,0 0 0 15,-1-3 0-15,-1-3 1 16,0-1-2-16,0-5 0 16,0-2 0-16,-2-5 1 15,2-2 0-15,1-5-5 16,2-1 5-16,2-4 8 0,6-10 7 15,5-7-8-15,4-7-1 16,5-7-4-16,5-6-2 16,3-3-1-16,4-6-1 15,2-2 1-15,4-2 0 16,0-3-3-16,3 2 5 0,0-1 0 15,0 0-3-15,-2 4 3 16,-3 2-2-16,-4 5 0 16,-4 5 0-16,-7 9 1 15,-4 8 0-15,-7 7-2 16,-4 9-14-16,-8 4-74 15</inkml:trace>
  <inkml:trace contextRef="#ctx0" brushRef="#br0" timeOffset="6958.6122">17999 7290 328 0,'-2'0'12'15,"1"0"-10"-15,1 0-2 16,0 0-7-16,0 0-7 16,0 0 12-16,4 0 7 15,2 0-5-15,0 0 0 0,-1 4-6 16,1 0 4-16,-2 2-3 15,0 3 3-15,-1 3-5 16,-3 2 3-16,1 3 4 16,0 4 2-16,0 0 0 15,2 1 2-15,2-2-1 16,3-2-2-16,4-5 2 0,1-4-5 15,2-6 6-15,5-3 1 16,3-3 13-16,3-14-5 16,8-4-1-16,4-6-9 15,9-5 1-15,4-5-3 0,6-4 0 16,5-5-1-16,5-3 0 15,2-1 0-15,2 0-1 16,2 0 1-16,-1 3 1 16,-3 4-1-16,-2 4 0 15,-5 4 0-15,-5 3-1 0,-7 3 2 16,-5 4-1-16,-7 5 1 15,-6 5-2-15,-6 5-5 16,-7 5-22-16,-4 1-39 16,-8 0-154-16</inkml:trace>
  <inkml:trace contextRef="#ctx0" brushRef="#br0" timeOffset="48926.6862">3523 10962 167 0,'16'-12'-4'15,"3"-4"6"-15,2 0 7 16,4 1 11-16,2-2 8 15,2 0-6-15,2-1-12 0,1 2 3 16,1-1-4-16,2 0 7 16,2-1-6-16,2-1-1 15,3 0-3-15,5-2-2 16,1-2 9-16,4-3-1 0,0-2-1 15,2-2-5-15,-4-2 0 16,-2 0-1-16,-3 3-1 16,-5-1-1-16,-5 2 0 15,-2 5-2-15,-4 1 0 16,-3 3-1-16,1 2-4 15,-2 0-21-15,-3 0-32 0,-3-2-85 16</inkml:trace>
  <inkml:trace contextRef="#ctx0" brushRef="#br0" timeOffset="49223.0867">4593 10131 404 0,'-2'0'9'0,"2"0"-8"16,0 0-25-16,10 0 7 16,4 0 9-16,5 0-11 15,3 0-14-15,0 0-9 16,1 5-12-16,-1 2-6 15,-2 6 23-15,-5 3 16 16,-6 6 12-16,-6 5 9 0,-3 6 10 16,-8 7 17-16,-7 6 12 15,-2 7-11-15,0 9-9 16,1 5-10-16,2 5-5 15,2 1-4-15,3-3-87 16</inkml:trace>
  <inkml:trace contextRef="#ctx0" brushRef="#br0" timeOffset="58349.1027">10390 13779 159 0,'-4'0'-2'0,"-1"0"1"16,1 0 0-16,1 1 1 16,1-1 3-16,0 3 4 15,2-3-5-15,0 3-2 16,2-2-1-16,5 1 0 0,5-1 12 15,5-2-4-15,6 1 14 16,5 0-5-16,9-9 4 16,4-2 0-16,5-4-1 15,9-5-1-15,4-2-5 16,6-1-2-16,4-2 0 0,7-5 2 15,2 0-7-15,1-1 1 16,0-2-2-16,0 1-3 16,-4 2-1-16,-4 3 2 15,-6 4-3-15,-4 4-1 16,-7 4-18-16,-6 1-20 15,-10 1-28-15,-10 2-66 0</inkml:trace>
  <inkml:trace contextRef="#ctx0" brushRef="#br0" timeOffset="58863.9036">10687 13446 206 0,'-11'10'-3'0,"-1"0"-11"15,0 6 7-15,0 1 8 16,0 3-1-16,-1 1 0 0,1-1 1 16,-1 3 0-16,-1-4 3 15,1 0 2-15,2 0 5 16,1-1 1-16,1-4 1 15,3 0-3-15,3 1-3 16,2-2 3-16,1 2-7 0,1 2-2 16,9-2 4-16,2 5 5 15,5 2-1-15,3 4-4 16,4 2 1-16,4 5-5 15,4-1-2-15,2 3 2 16,4-2-2-16,3 0-5 16,0-4-24-16,-2-1-42 0,-4-8-91 15</inkml:trace>
  <inkml:trace contextRef="#ctx0" brushRef="#br0" timeOffset="65791.3159">10469 12682 218 0,'-7'1'4'0,"1"-1"3"15,1 0-5-15,0 0 9 0,3 0 11 16,0 0-10-16,2 0 1 15,0 0-5-15,0 0-17 16,1-1 5-16,7-3 7 16,3-3 0-16,8-3-1 15,4-1-1-15,7-5 6 16,7-2 2-16,6-4-1 0,5-4 1 15,8-3 1-15,6-6 1 16,4-3 2-16,6-3-2 16,2-2-3-16,0 0-1 15,0 0-2-15,-2 3-2 16,-2 0-1-16,-7 6-2 0,-4 3 0 15,-8 5 0-15,-8 4 0 16,-8 5-15-16,-11 5-15 16,-7 3-24-16,-12 0-99 15</inkml:trace>
  <inkml:trace contextRef="#ctx0" brushRef="#br0" timeOffset="69192.1218">10231 8370 206 0,'8'-19'30'15,"-3"2"-9"-15,-2 4 3 16,0 2 5-16,-1 2-11 15,-1 5-7-15,-1 3-6 16,0 1-6-16,0 4-8 0,-4 10-18 16,-5 7 20-16,-4 7 6 15,-3 10-1-15,-5 7 0 16,-3 9 0-16,-3 7-2 15,-1 6 8-15,-3 4-5 16,0 4 2-16,0-1 4 16,3 1 3-16,0-7 3 0,1-3-5 15,3-5 1-15,3-4-1 16,1-9 0-16,2-2-2 15,4-7 0-15,1-4-1 16,2-4-1-16,2-4-2 16,1-5 1-16,3-6-1 0,0-4 1 15,1-1-1-15,2-5-7 16,-1-2-5-16,-1-3-19 15,-2 0-53-15</inkml:trace>
  <inkml:trace contextRef="#ctx0" brushRef="#br0" timeOffset="69550.9224">9645 9278 368 0,'1'3'3'0,"1"4"-50"16,-1 3 42-16,3 3 3 0,-1 5 1 15,0 5 1-15,0 4 0 16,0 4-6-16,-2 2-1 15,1 0 5-15,-1-1-1 16,1-1 0-16,0-4-1 16,0-6 3-16,1-6 1 15,2-5 1-15,1-4 10 16,4-6 6-16,5 0 14 0,8-12 5 15,7-8-9-15,9-4-18 16,9-7-8-16,6-8-3 16,3-4-47-16,-5-8-148 15</inkml:trace>
  <inkml:trace contextRef="#ctx0" brushRef="#br0" timeOffset="72904.9284">10163 11021 176 0,'-4'0'5'0,"-2"0"1"15,2 0-1-15,0 0 24 16,3 0-4-16,-1 0-10 15,2 0 1-15,0 0-21 16,7 0 0-16,4-6 10 16,3-2-2-16,6-3-2 15,3-1 1-15,2-4-2 0,6-1 1 16,2-4-1-16,5-2 4 15,5-4 2-15,3-1 3 16,4-4 2-16,3 0-2 16,3-2 3-16,1-2-4 15,1 2 0-15,1-3-3 0,-2 2 1 16,0 2-3-16,-4 1-2 15,-3 3-1-15,-7 3 2 16,-3 5-4-16,-6 4-13 16,-7 3-24-16,-8 1-65 15,-8 5-66-15</inkml:trace>
  <inkml:trace contextRef="#ctx0" brushRef="#br0" timeOffset="73404.1292">10314 10762 227 0,'-3'6'1'16,"-1"-2"-7"-16,0 5-7 0,0 3 11 15,-2 3 3-15,0 2-1 16,-1 3 0-16,-1 2 0 16,-1 0-4-16,-1 2-2 15,1-2 6-15,0 0-2 16,0 0 1-16,3-4 1 0,1-4 6 15,4-1 10-15,1-3-2 16,0-2 3-16,11-4 2 16,4 0 3-16,5-4 2 15,5 0-6-15,6 0-11 16,6 0-5-16,7-3-1 0,0-6-32 15,2-7-128-15</inkml:trace>
  <inkml:trace contextRef="#ctx0" brushRef="#br0" timeOffset="91423.1609">10259 11302 73 0,'-2'0'15'0,"0"0"-4"0,0 0 7 16,1-2 1-16,0-1-9 15,0-2-6-15,1 0-4 16,0 0-1-16,0 1 3 16,0-2-4-16,0 2-3 15,0 0 3-15,0-1 0 0,0 1 3 16,0 1-1-16,0-1 0 15,0 1 1-15,0 0 1 16,1-2-1-16,0 1 4 16,2 0 0-16,-1-2-1 15,3 3 9-15,-1-2-5 16,2 1-3-16,0 1 1 0,1-1 1 15,2 0 1-15,1 1-1 16,0 2-3-16,3 0 2 16,0 0 0-16,3 1-1 15,1 0-4-15,1 0 0 16,2 0-1-16,0 0 1 0,-1 4-1 15,0 2 0-15,1 1 1 16,-2 2 1-16,1 1 0 16,0 2 3-16,-1 1 2 15,1 1 1-15,0 3 0 16,1-1-2-16,-1 1 2 15,1 1-4-15,0 0-1 0,0 0 3 16,0 5-6-16,-1-2 0 16,1 0 1-16,-1 2-1 15,1 4 0-15,0-3 1 16,0 4-1-16,-1-1 1 15,-1 3-2-15,0 0 0 0,-1 3 1 16,-1 0-1-16,-1 3-1 16,-1 1 4-16,0 3-2 15,-1 0 0-15,-2 2 1 16,0 3-1-16,-2 2 1 0,1 2-1 15,-2 0 0-15,-1-1 1 16,-1 2-1-16,1 0-1 16,-2-1 2-16,0 2-1 15,0 1 0-15,-2-2 0 16,-1 0 1-16,0 0-2 15,-2 0 2-15,0-1-2 16,-2 2 1-16,-4 0 0 0,-1 0-1 16,-3 2-1-16,0-3-3 15,0 1 1-15,-3-2 1 16,0-2 1-16,-2 1 0 15,1-3-1-15,-4 0 2 16,0-4 0-16,-2-1 1 0,0-1 1 16,-1-3 3-16,0-1-1 15,0 2 4-15,0 0 0 16,1-1-2-16,-1-1-1 15,0-1 0-15,-1 0-1 16,2 0 0-16,-2-4-1 0,1 0 2 16,0-3-4-16,1-1 1 15,1-1 1-15,-1-3-2 16,1-1 1-16,0-5 0 15,-1-2 1-15,2-1 8 16,1-3 7-16,2-2-2 0,2-2-5 16,4-2 0-16,2 0-4 15,2-1-2-15,3-1-4 16,2-1-1-16,0 1-14 15,0-1-10-15,2-1 5 16,4 0-12-16,0-7-24 16,0-8-92-16</inkml:trace>
  <inkml:trace contextRef="#ctx0" brushRef="#br0" timeOffset="91859.9617">10554 13537 344 0,'0'0'74'15,"-2"0"-71"-15,-3 0-10 16,3 0 9-16,0 0 5 15,1 9-9-15,-1 2 0 16,-1 5 1-16,-1 2-2 16,-1 5 0-16,-2 0-5 0,-1 2 0 15,-1 2 1-15,-2-4 2 16,-1 3 2-16,-1-2 2 15,-1-2 2-15,1-2-1 16,1 0 3-16,1-3 1 16,2-1 4-16,2 0-2 0,2-2-2 15,2-2-3-15,3 1 0 16,0-1-1-16,0-2-1 15,6 1-2-15,5-2 1 16,2-1 1-16,4-1-1 16,3-1 4-16,6-2 3 15,3-2 1-15,5-1 2 0,5-1-5 16,4-1-2-16,2 1-2 15,0-5-53-15,-3-11-190 16</inkml:trace>
  <inkml:trace contextRef="#ctx0" brushRef="#br0" timeOffset="96290.3695">10184 12520 210 0,'5'0'54'0,"1"-9"-69"16,5 0 1-16,2-3 20 15,5 0-2-15,3-4-1 16,4-1 0-16,2 0 2 15,1-3-1-15,3-1 0 16,3-1 2-16,4-4-2 0,2-1-1 16,5-4-2-16,5-3 0 15,5-3 3-15,4-6-1 16,6-3 0-16,3-4 0 15,4-3 0-15,2 0 1 16,2-1 2-16,-2 1 8 0,0 1 0 16,-1 1 4-16,-4 1-3 15,-4 3-1-15,-2 5-1 16,-6 1-7-16,-6 8-1 15,-8 5-4-15,-8 6 0 16,-8 7-1-16,-6 6 0 16,-8 6-10-16,-5 3-22 0,-6 0-48 15,-2 2-81-15</inkml:trace>
  <inkml:trace contextRef="#ctx0" brushRef="#br0" timeOffset="150441.0648">7204 10272 226 0,'-7'50'2'0,"1"2"-10"15,1 3 4-15,1 4 10 16,3 2 3-16,2 2-6 15,-1 1 1-15,2 2 1 16,4 0-2-16,0 2-2 16,0 0 0-16,0 1-1 0,-2 4 0 15,0-1 1-15,-2 5-1 16,0 1-1-16,-1 3 1 15,-1 1-1-15,0 2 1 16,1-2-2-16,-2 1 3 16,-1 0 0-16,-1 2 5 0,1 0 0 15,-2 2 10-15,1 1-4 16,-1 4-2-16,1 0-1 15,0 1-3-15,0 0-2 16,0 0-3-16,1-1-1 16,1-1 0-16,0 0 1 0,-1-2-2 15,1-2 1-15,0-3 0 16,1-3 0-16,1-2 1 15,-1-1-1-15,0-2 0 16,1-3 0-16,1-2 0 16,2-2 1-16,-1-2-1 15,0-3 0-15,-1-4 0 0,0-4 0 16,-2-4 0-16,0-6-2 15,1-4 1-15,1-8 8 16,0-5 0-16,0-4-4 16,1-3-2-16,2-6-2 15,0-4-9-15,0-5-14 0,1-4-47 16,-4-3-85-16</inkml:trace>
  <inkml:trace contextRef="#ctx0" brushRef="#br0" timeOffset="151002.6657">7080 13830 184 0,'-3'6'198'0,"-4"-3"-189"15,0-1-28-15,3 2 19 16,1-2 26-16,3-1-13 16,0-1-11-16,0 0-12 15,0 0 9-15,3 0 2 16,2 0-3-16,1 0 4 15,0-1 1-15,0 1-1 0,0 1-1 16,2 9-2-16,0 5 1 16,2 3 2-16,1 6 0 15,2 3-1-15,0 0 1 16,2 0-2-16,0-6 5 15,1-3-6-15,-2-6 0 0,0-7-1 16,0-3 2-16,-1-2-5 16,2-8 2-16,3-12 13 15,3-12-3-15,7-10-3 16,1-13-6-16,-1-11-59 15,-6-14-263-15</inkml:trace>
  <inkml:trace contextRef="#ctx0" brushRef="#br0" timeOffset="162846.0866">18864 10299 152 0,'-12'1'20'0,"2"-2"2"16,2-4 15-16,3-5 1 0,0 2-15 15,4 2-1-15,1 4-6 16,0-2-22-16,4 2 5 15,5 1-1-15,6-2 0 16,5 2 1-16,6-2 1 0,4 0-2 16,8-1 4-16,5 0-2 15,6 1-1-15,6-1 2 16,6 0 0-16,7 1-1 15,6-2 1-15,5-1-1 16,5-1 0-16,5-3 0 16,4-2 0-16,5 0 0 0,2-4 0 15,2-1 1-15,3 0 1 16,1-1 1-16,0 1 1 15,-1 0-2-15,-4 3 0 16,-2 1-2-16,-6 1 2 16,-6 3-2-16,-7 1 0 0,-8 1 0 15,-8 3-1-15,-12 0-13 16,-11-1-30-16,-11-2-95 15</inkml:trace>
  <inkml:trace contextRef="#ctx0" brushRef="#br0" timeOffset="163501.2879">18901 9981 310 0,'0'0'5'0,"0"-6"-5"15,-2 5-3-15,-4 1 3 16,1 0 3-16,-5 7-3 0,0 4 0 15,-4 2-1-15,-2 3 1 16,-2-1 0-16,-2 2 0 16,0-1 0-16,1 0-1 15,-1-2 1-15,2-1-8 16,4-1 16-16,1-2-5 0,4-1 1 15,1 0-4-15,4-2 4 16,3 0-2-16,1 1-2 16,0 0 0-16,5 2-1 15,5 2 2-15,4 1 1 16,4 2 4-16,5 5-2 15,5 0-2-15,3 5 0 0,3 4-2 16,4 6 1-16,1 1-13 16,0 3-46-16,-3-4-98 15</inkml:trace>
  <inkml:trace contextRef="#ctx0" brushRef="#br0" timeOffset="170630.5004">18894 12755 278 0,'-12'-7'9'0,"2"-2"-8"16,2 1 6-16,2 5 16 15,3 0-3-15,3 2-10 16,0-1-14-16,6 1-10 0,7-2 11 16,5 0 4-16,6-1 1 15,6-1-2-15,8 0 1 16,6-2 0-16,8-3-2 15,7 0 4-15,5 0 3 16,8-2-1-16,3 0 4 16,2 1 1-16,2 1-1 0,0 0-2 15,-1 4-3-15,-1 0-1 16,-4 2-2-16,-1 1-1 15,-6 0 1-15,-7 2-2 16,-6 0 1-16,-8 1-7 16,-10 0-4-16,-10 0-9 0,-8 0-9 15,-10 0-23-15,-7 1-51 16,-3-1-9-16</inkml:trace>
  <inkml:trace contextRef="#ctx0" brushRef="#br0" timeOffset="171129.7013">19047 12462 179 0,'0'-9'5'16,"0"1"1"-16,0 2 10 16,0 2-1-16,1-1-10 0,1 3 0 15,-1 1 1-15,-1 1-5 16,0 0-4-16,0 2-10 15,-7 6 20-15,-2 3 1 16,-4 5-2-16,-3-1 2 16,-2 4 1-16,-2 1-2 15,-1 0-1-15,1-1-1 0,3 2-1 16,-1-2-1-16,5 0 1 15,3-2 0-15,5 0 2 16,2-1-2-16,3 1-1 16,4-3 1-16,11 2 1 15,8 0 12-15,6 0 10 16,7 1-11-16,7 2-7 0,3 2-7 15,3-1-6-15,-1-4-34 16,-4-8-134-16</inkml:trace>
  <inkml:trace contextRef="#ctx0" brushRef="#br0" timeOffset="178087.3135">15103 11694 511 0,'-1'2'4'16,"-2"0"-49"-16,3 10-28 15,0 6 72-15,2 6 1 16,4 7 0-16,1 4 0 15,3 10-4-15,0 6-2 16,1 7-3-16,-1 8-3 0,-2 9 10 16,-2 9 2-16,-3 5-5 15,-2 4 0-15,0 7 7 16,0 3-1-16,-8 3 2 15,1-2 7-15,-1 0-1 16,-2-3-1-16,2-8-3 0,1-6 1 16,0-8 0-16,0-8 2 15,3-8 3-15,0-7-3 16,1-7-2-16,2-6-2 15,0-5-3-15,0-5-1 16,0-5 1-16,0-4-2 16,-2-3-8-16,0-4-9 0,0-3-14 15,-2-3-16-15,-2-6-16 16,-2-5-49-16,-1 0 1 15</inkml:trace>
  <inkml:trace contextRef="#ctx0" brushRef="#br0" timeOffset="178368.114">15017 13614 274 0,'-7'-15'43'0,"1"3"-24"16,2 2 32-16,1 4-13 15,3 4-20-15,1 2-20 16,9 0-18-16,4 10 11 16,5 2 0-16,4 4-10 0,0 1-5 15,3-2-6-15,-3-1-3 16,-1-3-7-16,-4-3 0 15,-3-3 21-15,-3-5 14 16,-4 0 4-16,-2 0 28 16,-2-6 35-16,-3-4-10 0,0 0-7 15,-1 1-8-15,0 0-5 16,0 6-1-16,-2 3-10 15,-5 17-23-15,-4 19-11 16,-8 15-2-16,-12 11-21 16,-15-4-125-16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37:24.672"/>
    </inkml:context>
    <inkml:brush xml:id="br0">
      <inkml:brushProperty name="width" value="0.05292" units="cm"/>
      <inkml:brushProperty name="height" value="0.05292" units="cm"/>
      <inkml:brushProperty name="color" value="#FF0000"/>
    </inkml:brush>
  </inkml:definitions>
  <inkml:trace contextRef="#ctx0" brushRef="#br0">6838 6331 231 0,'47'0'10'15,"3"0"-1"-15,3 0 13 0,2 0-10 16,2 1-6-16,0 1-1 16,1 0-3-16,2 1-2 15,1 0 0-15,2 0 0 16,2 1 2-16,3 1-1 0,1 0-1 15,3 0 0-15,3 2-3 16,2-2-3-16,2 3 1 16,1-1-2-16,4 1 4 15,0-1 1-15,3 0-1 16,2-1 2-16,1 0 0 15,3-1 0-15,2 0 2 0,3-2-3 16,0 0 2-16,3-2 0 16,2 0 0-16,2-2 2 15,2 1-3-15,1 0 0 16,5 0 4-16,1 0-4 15,1 0 6-15,1 0-5 0,1 0 3 16,0 1-2-16,2 2-1 16,-1 2-2-16,1-1 5 15,1 1-3-15,3 0 2 16,1 0-2-16,-1 0-31 15,2-1 38-15,1 1-10 0,1-1 3 16,1-1 2-16,-1 0 0 16,2 0-2-16,0 0 0 15,0 0 1-15,0-2 2 16,-1 1 3-16,-1-1-2 15,1 0 1-15,-3 1 1 16,-1-1-1-16,1 1-1 0,0-1 1 16,1 2-1-16,-3-1-5 15,-2-1 3-15,3 0 0 16,-2 0-1-16,-1-1 0 15,-1 2-1-15,0-2 0 16,1-2-2-16,1 2-3 0,-1 0-1 16,-2 0-1-16,3 0-1 15,-2-1 4-15,-1 1 2 16,-2 0 1-16,1 0 2 15,1 0-1-15,-1 0 0 16,1 0 0-16,-1 0 0 0,1-1 0 16,1-2 0-16,-2 0-1 15,-2-2 3-15,-2-1-2 16,0-1 0-16,-2 0 2 15,0 2 4-15,-4-1-3 16,0 1-1-16,-2 1-2 0,-4 1-2 16,-2 0-6-16,-4-1-3 15,-2 0-1-15,-3-2 2 16,-5 0 4-16,-2-1 3 15,-6 1-2-15,-2-3 4 16,-7 1 1-16,-4 1-1 16,-6-3 1-16,-7 2 2 0,-6-2-2 15,-8 2 2-15,-7 0-1 16,-7 3 4-16,-5 1-4 15,-5 0 1-15,-4 2-21 16,-4-3-70-16</inkml:trace>
  <inkml:trace contextRef="#ctx0" brushRef="#br0" timeOffset="2652.0045">13009 7412 170 0,'-2'-5'88'0,"2"-2"-86"16,0 2-2-16,6 2-1 16,5 0 1-16,4 2 6 15,5 0-2-15,3 1-3 16,5 0-3-16,3 0-12 0,6 0-16 15,2 0-2-15,3 4 5 16,2 0 8-16,3 1 5 16,1 1 10-16,4-2 4 15,1 2 1-15,6 1 5 16,2-1 7-16,4-1 1 15,2 1 1-15,2 1 4 0,1-1 2 16,2-1-4-16,2 3-2 16,3-1-3-16,2 0-1 15,4-1-5-15,3 0-1 16,2 0-4-16,4-2 0 0,3 0-1 15,3-2 1-15,2 0 0 16,3 2-2-16,4-1-1 16,1 1-1-16,2 0-3 15,0 1-1-15,2 0 0 16,2 0 3-16,0 0 0 15,1 1-2-15,0-1 2 16,1 0 4-16,2 1 0 0,1-1 0 16,1 0 1-16,-1 0-1 15,2 2 0-15,-1-2 1 16,0 3-1-16,-1-2 0 15,0 1 0-15,1-1-2 16,-1-1-6-16,0 0-3 0,-3-1 9 16,-4-1 1-16,-1-1 1 15,-4 1 1-15,-4-1 0 16,-5-1 2-16,-3 0-2 15,-5 1 0-15,-3-2 0 16,-5 0 1-16,-6 0 4 0,-8 0-2 16,-6 0 0-16,-9 0 7 15,-8 0 2-15,-8 0-1 16,-9-1-4-16,-5 0-4 15,-8 1-2-15,-7 0-5 16,-6 3-35-16,-2-1-73 0</inkml:trace>
  <inkml:trace contextRef="#ctx0" brushRef="#br0" timeOffset="4680.0082">12117 8526 314 0,'0'0'24'0,"0"-6"-17"0,6-3-5 15,9 5-5-15,5-3 4 16,8 3 3-16,6-1-4 15,8 4 1-15,6 1 0 16,6 0 1-16,6-1-1 16,6 6-15-16,5 2-12 0,5 3 1 15,3-1 0-15,6-3-1 16,6 2 24-16,4-2 2 15,6-1 0-15,4-1 2 16,6-2 0-16,6 1 2 16,3-3 6-16,4 0 0 0,1-1-3 15,4 0 0-15,0-3 1 16,-5-5 1-16,-3-2-2 15,-7-2 1-15,-5 1 3 16,-8 0-2-16,-9 1-5 16,-9 2-2-16,-9 1 0 0,-11 3-2 15,-11 2-2-15,-11 1-10 16,-11 2-7-16,-10 0-2 15,-8 1-10-15,-9 3-46 16,-3-1-25-16</inkml:trace>
  <inkml:trace contextRef="#ctx0" brushRef="#br0" timeOffset="9984.0175">9531 11032 232 0,'24'0'8'16,"3"0"-7"-16,5 0-2 15,3-1 1-15,4 1 2 0,2 0-6 16,3 0-25-16,1 0-9 16,3 1 8-16,2 2 12 15,2-2 5-15,3-1 3 16,3 0 4-16,3 0 6 15,3-1 2-15,3 1 4 0,4-1 14 16,1-1 1-16,4-2 7 16,2-1-1-16,4 0-9 15,3-1-10-15,2-1-4 16,3 1-3-16,0-1 1 15,2 0-5-15,1 1-4 0,-2-1-7 16,1 0-4-16,-2-1-5 16,0 2 1-16,-3-2 10 15,-1 0 7-15,-4 1 4 16,-2-1 0-16,-2 0 2 15,-5 0 2-15,-4 1 6 16,-5-1 5-16,-6 0 2 0,-6 1 0 16,-5 1 4-16,-6 0-8 15,-7 1-2-15,-6 1-2 16,-4 0 0-16,-5 2-3 15,-6 0-3-15,-3 0-2 0,-3 2 1 16,-3 0-1-16,-2 0-1 16,-2 0-8-16,0 0-5 15,0-1 8-15,-2 1 15 16,-2-2-7-16,-2 2-2 15,1-1 1-15,-1 1 1 16,2 0 0-16,-2 0-1 0,1 0-1 16,1 0 1-16,0 0-1 15,1 0 0-15,-2 0-3 16,1 3-5-16,1-2-5 15,-1 3-6-15,-1-2 4 16,0-1 3-16,1 1 2 0,-2-1-2 16,2 1-4-16,0 0-2 15,1 0-6-15,1-1-25 16</inkml:trace>
  <inkml:trace contextRef="#ctx0" brushRef="#br0" timeOffset="11325.6198">5429 11714 268 0,'34'-4'10'0,"4"-6"-7"0,8 3 8 16,9 3 1-16,8 0-6 15,8-2-4-15,9 2 1 16,5-2-2-16,9 0-1 15,6-1-12-15,5 0-8 16,6 1 5-16,0-1-5 0,4 1-9 16,0 0 12-16,-2 3-1 15,-3-1 12-15,-6 2 5 16,-7-2 3-16,-9 0 10 15,-11 0 13-15,-11-1 11 0,-13 0 0 16,-11 2-7-16,-11 3-3 16,-8 0-9-16,-7 0-10 15,-7 13-7-15,-7 2-8 16,-2-6-59-16,-9-7-129 15</inkml:trace>
  <inkml:trace contextRef="#ctx0" brushRef="#br0" timeOffset="23056.8404">12580 14788 389 0,'4'-11'4'0,"1"-2"-10"0,3 4 7 16,2-1 14-16,0 5-10 15,2 0-2-15,0 3-1 16,0 2-2-16,1 0 0 15,-2 0-2-15,-1 10-2 16,0 4-7-16,-1 2-5 16,-1 4-1-16,-1 5 3 0,-3 1 1 15,3 3 10-15,-1 0 3 16,3 1 1-16,2-4-1 15,5-2 0-15,7-5-2 16,10-7 5-16,12-8 15 16,15-4 3-16,15-10-6 0,18-15-3 15,12-9-6-15,13-6-2 16,9-3-3-16,4-5-1 15,3-3 1-15,-1-1 0 16,-1-1-1-16,-2 1 0 0,-10 2 0 16,-11 5 0-16,-12 6 1 15,-17 8-2-15,-14 7 1 16,-15 9 1-16,-10 11-2 15,-8 4-12-15,-5 3-27 16,-6 8-45-16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37:57.728"/>
    </inkml:context>
    <inkml:brush xml:id="br0">
      <inkml:brushProperty name="width" value="0.05292" units="cm"/>
      <inkml:brushProperty name="height" value="0.05292" units="cm"/>
      <inkml:brushProperty name="color" value="#FF0000"/>
    </inkml:brush>
  </inkml:definitions>
  <inkml:trace contextRef="#ctx0" brushRef="#br0">9773 5651 107 0,'9'0'3'16,"3"0"1"-16,0 0 12 16,3 0 3-16,2 0-3 15,1 0-10-15,2 0 0 0,4 0-3 16,2 2-2-16,3 3-1 15,3 1 1-15,1 1-1 16,4 1-8-16,3 1-7 16,2-1 5-16,4 1 2 15,2 0 2-15,3-2 3 0,3 1 3 16,3 0 0-16,2-2 0 15,3 0 0-15,3 1 1 16,3-3 5-16,4 0-1 16,3-1 5-16,4 1-1 15,1-1-4-15,4 0 4 0,4 1-2 16,2-1-2-16,2 2-3 15,3-2 0-15,1 1-1 16,3 0-1-16,0 0 1 16,2 0 0-16,1 1 4 15,1 0 4-15,2 1-2 0,0 1-5 16,2 1-1-16,0 0-1 15,0 0 0-15,-1 1-5 16,1-1-2-16,1-1 4 16,0 1 2-16,0-2 2 15,0 0-1-15,0-1 1 0,0 1 1 16,-1 0 0-16,2-1 1 15,-2-1-2-15,1-1 0 16,1 0-1-16,0-3 1 16,-2 0 0-16,-1 0 3 15,-2-1 4-15,-4 1 0 16,0 0 0-16,-4 0-6 0,-1-1 0 15,-3 1-2-15,-2 0 0 16,-3 0-2-16,-4 0-2 16,-4-1 1-16,-5-1 3 15,-2-2 0-15,-6 3 0 16,-5-2 1-16,-7 1-2 15,-5 0 2-15,-6 0-1 0,-7 0 0 16,-5 0 0-16,-7-2 0 16,-5 3 0-16,-3-1-1 15,-5-1 3-15,-5 1 2 16,-1 2 4-16,-3 0-2 15,-2 0-5-15,0 0-27 0,-3 6-13 16,-5 0 8-16,-3 0-51 16</inkml:trace>
  <inkml:trace contextRef="#ctx0" brushRef="#br0" timeOffset="3744.0066">11324 6778 68 0,'47'-1'18'16,"4"1"-16"-16,4 0 6 0,4 0-4 15,3-4-4-15,4 1 1 16,5 0-6-16,2-1 1 16,5 0 1-16,5-1 0 15,3 2-44-15,4-1 33 0,2 2-11 16</inkml:trace>
  <inkml:trace contextRef="#ctx0" brushRef="#br0" timeOffset="4260.8076">12631 6739 6 0,'105'-3'40'0,"2"3"-16"16,2 0-10-16,3-2 2 15,-1 2 0-15,4 0-5 0,1 0-5 16,0 0-1-16,3-1-4 15,-2 1 0-15,3-1-1 16,1 3-1-16,-1-1-2 16,-1 0 2-16,-2 0-2 15,2 2 3-15,-3-2 0 16,1 2 0-16,-3 0 0 0,1-1 0 15,0 1 0-15,-1-1 0 16,0 0-2-16,-4 1 4 16,0-2-2-16,-2 0 0 15,-2 2 5-15,-4 0 0 16,-1 0-1-16,-4 0 0 0,0 1-3 15,-1 1-1-15,-2-2 1 16,-1-1-3-16,-1 1-2 16,-3-1-1-16,-1 0-1 15,-2-2 1-15,-3 1 3 0,-1 1 1 16,0-2 0-16,1 2 1 15,-2 0-1-15,1 0-4 16,1 1-1-16,-1-1-3 16,0 1-9-16,0-1-3 15,-1 0 3-15,-2 0 12 0,-3-1 4 16,0 0 9-16,-4-1 16 15,-3-1-6-15,-1 1 8 16,-2 0-5-16,-4 0 1 16,-5 0-3-16,-4-1-4 15,-4 1-5-15,-5 0-3 0,-5 1-3 16,-4 2-3-16,-6 0 2 15,-4 1-2-15,-6 2 0 16,-5 0 0-16,-5 1-16 16,-5-2-40-16</inkml:trace>
  <inkml:trace contextRef="#ctx0" brushRef="#br0" timeOffset="10033.8177">17041 7625 224 0,'24'-10'3'0,"1"2"6"16,4 3 8-16,4 0-6 15,4 1-6-15,1 3 0 0,4-1-1 16,4 1-3-16,3 1 1 16,2 0-4-16,3 0 4 15,5 0-2-15,3 0-5 16,4 1 0-16,2 1 2 15,5 1-1-15,3-2 4 0,4-1 0 16,4 0 1-16,3 0-1 16,3 0 0-16,6 0 0 15,1-1 2-15,4 1-7 16,4-3 11-16,2 0-5 15,2-4 1-15,2 3 0 0,0-2 0 16,1 1-1-16,-2 0 1 16,-1 1 1-16,-1 1-2 15,1-2-1-15,-2 1 0 16,-2-1 0-16,-3 1 1 15,1-5-1-15,-5 2 0 0,-1 0 0 16,-2 0 0-16,-4-1 0 16,-3 1 0-16,-2 1 1 15,-3 0-1-15,-5 2 3 16,-5-1 3-16,-4 2 1 15,-4 0-2-15,-5 1 0 0,-8 0 0 16,-4-1-2-16,-9 2 0 16,-7-2 0-16,-8 1-2 15,-6-2-1-15,-7 2 0 16,-4 0-1-16,-4 1-11 15,-2 1-7-15,-1 0-1 16,-4 0-32-16,-5 0-18 0,-2 0-20 16</inkml:trace>
  <inkml:trace contextRef="#ctx0" brushRef="#br0" timeOffset="14167.825">6384 9339 348 0,'13'-11'-30'16,"2"-4"31"-16,5 3-4 15,3 1 5-15,5 5-1 16,3 0-1-16,4 3 1 15,3 3-1-15,3 0 0 16,5 0-1-16,5 7-7 16,4 1-6-16,6 0-10 0,8-2-6 15,5-2 4-15,8-2 4 16,6-2 16-16,7-1 5 15,8 1 2-15,6-1 1 16,7-3 2-16,5-1 2 16,7 0 1-16,3-1 1 0,5 0-2 15,3 2 3-15,5-3-3 16,1 1 0-16,3 1 9 15,1-1-9-15,4 2 1 16,0 1-1-16,2 1 1 16,1 2-2-16,3-1-3 0,-1 1-1 15,-2-1 0-15,2 5-1 16,-2 0 0-16,-1 2-1 15,0 1 1-15,0-1-4 16,0 0 3-16,-4 2 1 16,1 0-2-16,-2-2 2 0,-2 0 0 15,-2-1 1-15,0-1 0 16,0-1-3-16,-3-1 3 15,-1-1-1-15,0-1 1 16,-1 0-2-16,-3 0 2 16,-1 0 0-16,-1 0-2 15,0 0 1-15,-4 0 0 0,-1 0-3 16,-4-1 5-16,2 1-3 15,-2-1-3-15,-4 1 9 16,0-1-4-16,-1-2 1 16,-1 1-2-16,-4 2 0 15,-2-3 2-15,-2 1-3 0,-3-2 0 16,-3 1 2-16,-4-2-1 15,-5 0 1-15,-3 0-1 16,-2 0 2-16,-5 1-3 16,-3 1 2-16,-6 2-1 15,-3 1 0-15,-7-1-1 0,-7 1-2 16,-7 0 0-16,-10-1 1 15,-5 2-3-15,-8 0 2 16,-7 2 0-16,-5-2 0 16,-6-1 3-16,-5 1 0 15,-4-1 0-15,-2 0 0 16,-3 0 2-16,0 0 5 0,0 0-2 15,0 0-2-15,-4 3-6 16,-5 2-14-16,-2-4-37 16,-1-1-104-16</inkml:trace>
  <inkml:trace contextRef="#ctx0" brushRef="#br0" timeOffset="22201.8391">8370 10240 170 0,'4'0'0'0,"0"0"0"16,1-3 5-16,-1 1 8 0,4 1-6 15,2-1-4-15,1 1-3 16,3 1-2-16,2 0 2 16,3 0-1-16,2 0-2 15,1 0 0-15,5-1-3 16,1 5 0-16,4 0 6 15,5 1-2-15,2 1-2 0,4-1 3 16,2-1 5-16,6-1 1 16,2 0 8-16,5 1 3 15,4-2-4-15,4-1-1 16,5 1-2-16,4 0-3 15,4 0-2-15,3 0 0 0,3 1-2 16,5 1-3-16,1-3 3 16,4 1 0-16,2 1-2 15,1-2 2-15,2 0-2 16,2 0-1-16,-2-1 6 15,3 1-1-15,-1 2 1 0,2-2 2 16,0 2-3-16,1-1-2 16,2 3 2-16,-1-1-4 15,0-2 6-15,2 2-6 16,-1-1 3-16,-1 0 0 15,0 0 6-15,0 0-3 16,0 0 1-16,-1 1-4 0,0 0 0 16,0 1-1-16,-1 0-2 15,0-1 1-15,-1 1 0 16,0 0-2-16,-2 0 1 15,-1 0 1-15,0 0-1 0,-1 0-1 16,-1-1 2-16,-1 1-2 16,0-3 0-16,-1 0 2 15,-3-1-1-15,1-1 0 16,-2 0 0-16,-1-1 1 15,0 1-2-15,-2 0 2 16,1-1-1-16,-1 1 0 0,-1 1 0 16,1-1 0-16,-3 0 0 15,1 0-1-15,-1 0 0 16,-3 0-1-16,1-1-1 15,0 2 1-15,-2-1 1 16,-1 1 0-16,1 1-2 16,-2-1 1-16,-2 0 2 0,-1 2-1 15,-2-1 1-15,-2 1 0 16,0 0 1-16,-2 1 1 15,0 0 2-15,-2 0-3 16,-1 1 0-16,0-1-1 16,-1 2 1-16,-2-2 1 0,0 0 1 15,-1 2-1-15,-1-2 1 16,-2 2-2-16,0-1-1 15,-4 1 0-15,1-2 0 16,-1 1-1-16,-2 1 2 16,-1 0-1-16,-1 0 1 0,-1 0-2 15,-4 0 0-15,-3-1 1 16,-1 2-3-16,-5-1 2 15,-2-2 0-15,-4 1 1 16,-1 1-1-16,-3-1 1 16,-2-1 0-16,-2 1 0 15,-3 1 0-15,-1-2 0 0,-2 0 0 16,-2 0 1-16,-1-1-1 15,-3-2-1-15,-1 0 1 16,-2-1 1-16,-3 0 0 16,-1 0 3-16,-1 0-1 0,-1 0 1 15,0 0-2-15,0 0-1 16,-1 0-1-16,-1 0 1 15,1 0-1-15,-3 0 0 16,1-1 0-16,0 0 1 16,-1-2 0-16,0 3-2 0,0 0 2 15,0-2 2-15,0 2-1 16,0 0-1-16,0 0 0 15,0 0 1-15,0 0-2 16,0-1 0-16,0 1 0 16,1 0 0-16,-1 0 1 15,1-2 1-15,-1 2-2 0,0-1-3 16,1 1 1-16,0 0-6 15,0 0 1-15,0 0-2 16,-1 0 0-16,0 0-14 16,0 0-28-16,-2 0-46 15</inkml:trace>
  <inkml:trace contextRef="#ctx0" brushRef="#br0" timeOffset="35399.4623">10566 10877 91 0,'3'-5'-39'15</inkml:trace>
  <inkml:trace contextRef="#ctx0" brushRef="#br0" timeOffset="36117.0635">10182 10843 210 0,'-4'0'6'15,"1"-5"-2"-15,1 2 11 16,2 3 0-16,0-1-12 16,0 1-36-16,5-1 23 15,1 1 11-15,3 0-2 16,2-1-2-16,0 1 3 0,1-3 1 15,2 3-8-15,0-3 10 16,3 2 3-16,1-2 2 16,2 0 6-16,3 2 5 15,4-2-5-15,5 0-3 16,4 2-3-16,5-1-3 0,4 0-3 15,7-2-1-15,4 2-1 16,6-3 1-16,6 0-1 16,4 0 0-16,6 0 0 15,1-1-2-15,2 0-1 16,2 1 2-16,0 0 0 0,-4-1 1 15,-3 2-1-15,-5-1 0 16,-5 2 0-16,-8-1 2 16,-8 0-1-16,-7 1 1 15,-7-1 0-15,-9 2 0 16,-5-2 0-16,-6 1 1 15,-6 1-1-15,-7-2-4 0,-3-2-44 16,-10-1-68-16</inkml:trace>
  <inkml:trace contextRef="#ctx0" brushRef="#br0" timeOffset="36647.4645">10330 10639 238 0,'-1'-10'0'0,"0"0"5"15,1 3 11-15,0 4 1 16,0 1-10-16,0 2-7 15,0 0-13-15,-1 2 1 16,-2 7 4-16,-2 3 7 0,-2 3 3 16,-3 2-2-16,-3 1 3 15,-2 2 0-15,-2 1 4 16,0-3-1-16,-2 0 3 15,-1-1 1-15,2-1-1 0,1-4-4 16,1 0 1-16,4-1-1 16,2-2 2-16,3-1-1 15,3-1-3-15,3 0-3 16,1 1-2-16,2-1-5 15,8 2 5-15,5 1 1 16,5-1 2-16,7-1-1 0,5 0 4 16,7 1-4-16,4 0 4 15,5 1 1-15,5 1-4 16,1 2-2-16,1-1-27 15,-1-4-66-15</inkml:trace>
  <inkml:trace contextRef="#ctx0" brushRef="#br0" timeOffset="37240.2655">11815 11055 297 0,'-8'0'4'16,"1"0"-1"-16,2 0 5 0,2 0 25 15,1 0-12-15,2 0-21 16,0 0-15-16,0 6 20 15,3 5-2-15,1 3-1 16,-1 3-2-16,1 2 0 16,2 2 2-16,-2-3-2 0,3 0 0 15,1-3-2-15,3-5-4 16,4-4 0-16,6-6 5 15,6-1 7-15,8-10 15 16,9-10 1-16,11-5-6 16,7-7-7-16,6-3-1 15,6-5-1-15,2-1-1 0,1-3-1 16,-1 1-1-16,-2 1 0 15,-3 2-4-15,-7 6 2 16,-5 3-2-16,-10 7 0 16,-8 6-15-16,-11 2-24 15,-12 2-59-15,-9-1-184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39:30.369"/>
    </inkml:context>
    <inkml:brush xml:id="br0">
      <inkml:brushProperty name="width" value="0.05292" units="cm"/>
      <inkml:brushProperty name="height" value="0.05292" units="cm"/>
      <inkml:brushProperty name="color" value="#FF0000"/>
    </inkml:brush>
  </inkml:definitions>
  <inkml:trace contextRef="#ctx0" brushRef="#br0">14261 10424 213 0,'27'0'0'0,"3"-5"-5"16,8 0 11-16,5 2-2 0,5 0 0 15,4 1-4-15,4-1-1 16,6 0 2-16,3 0 1 15,2 0-3-15,7 0 2 16,3 1 1-16,3-1-1 16,5-1-1-16,6 2 0 0,4-1 4 15,5 1 3-15,4 1 0 16,4 1-2-16,4 0 4 15,3-2-3-15,3 2-1 16,1 4-3-16,5 2 0 16,3-1 1-16,1 1-2 15,3 1 0-15,1-1-3 0,3-1 4 16,2 1-4-16,1-2 4 15,0 1-3-15,2-1 4 16,2 0-6-16,0-1 6 16,0 3 0-16,2-2-3 15,0 0 1-15,-1 2 1 0,2-1-4 16,2 1 4-16,-2 0-4 15,1 0 2-15,-2-1 1 16,0 0-8-16,-3 0-8 16,-3-3 13-16,-3 0-2 15,-2-3 5-15,-5 0 0 0,-8 1 20 16,-4-5-5-16,-12-4 5 15,-9-2 3-15,-11 2-3 16,-11-4-3-16,-11 4-2 16,-10-3-1-16,-12 3-5 15,-8 0-5-15,-9 4-3 16,-6 2-2-16,-6 3-2 0,-7 0-23 15,-4 0-38-15,0 0-84 16</inkml:trace>
  <inkml:trace contextRef="#ctx0" brushRef="#br0" timeOffset="4306.6076">13713 11153 39 0,'-72'0'38'15,"2"0"-14"-15,3-5-2 16,3 0 1-16,3-2 1 15,3 0-3-15,5-1-1 16,0 1 1-16,5 0-2 0,2 1-11 16,3 5-7-16,3 0-2 15,1 1-20-15,4 1-23 16,3 1-8-16,5 4-7 15</inkml:trace>
  <inkml:trace contextRef="#ctx0" brushRef="#br0" timeOffset="4821.4084">12863 11167 83 0,'23'3'10'15,"5"-3"6"-15,8-2 4 16,6 2 5-16,7 0-7 16,8 0-12-16,7 0-5 0,6-1 0 15,5 1-1-15,4 0 0 16,6-1-3-16,4-1-3 15,5-2 5-15,4-1 1 16,5 0 0-16,4-2 1 16,4 1 3-16,4-1 3 0,2 2 9 15,3 1 1-15,4 1-1 16,4 0-5-16,1 1-21 15,3 0 42-15,2 0-29 16,4-1-3-16,-3 1 2 16,2 1-1-16,2 0 1 15,1 0-2-15,-2 0 0 0,-1 1-2 16,0 4-17-16,-2 0-15 15,-4 1 7-15,-5-1 8 16,-5-2 9-16,-5 0 8 16,-7-1 2-16,-7 0 9 15,-6-1 1-15,-6 0-1 0,-6-1 2 16,-7 1-3-16,-8-1-6 15,-6 1 0-15,-7-1 1 16,-8 0 1-16,-7-3 10 16,-6-1 5-16,-6 0-2 15,-5 1-6-15,-3 0-1 0,-4 2-1 16,-4 1-9-16,-3 1 0 15,-4 0-6-15,-3 3-26 16,-3 3-48-16,-6-2-7 16</inkml:trace>
  <inkml:trace contextRef="#ctx0" brushRef="#br0" timeOffset="21669.4381">17217 12319 188 0,'20'-9'-1'0,"1"2"2"16,7-1-4-16,2 3-1 15,5 0 7-15,4-1 0 16,5 2-5-16,3 1 5 15,5-1-2-15,4 2-1 0,5 2 0 16,3-1-1-16,5 1 5 16,3 0-3-16,7-1 4 15,3 0-1-15,4 1 2 16,6-1 4-16,3 4 8 15,7-2-9-15,4 2-12 0,4 0 7 16,4 1-4-16,4 1 12 16,6-1-21-16,5 0 13 15,5-2-10-15,4 3 0 16,6-1-12-16,5 0 8 15,2 0 3-15,2-3 5 0,2 0 0 16,0 1 2-16,0-1 1 16,-1 0 6-16,1 1 1 15,0-1-4-15,-4 1 8 16,-3 1-3-16,-1-1 5 15,-6 1-3-15,-7 1-1 0,-6 1-3 16,-7 0-2-16,-7 1-3 16,-10 1 1-16,-7-1-1 15,-11 0 1-15,-8 1-2 16,-11-1 0-16,-9 1 3 15,-9 0-3-15,-8 3-2 16,-13-1-13-16,-8 0-28 0,-10-5-42 16</inkml:trace>
  <inkml:trace contextRef="#ctx0" brushRef="#br0" timeOffset="23494.6413">6200 13222 250 0,'46'-8'-1'0,"3"-1"0"15,4 3 3-15,3 1-2 16,3 3-1-16,1 1 1 0,1 1 1 16,4-1-4-16,1 1-22 15,4 0 4-15,1 0 3 16,5 4 11-16,3 1-3 15,2 0 2-15,1 2 7 16,3-1-2-16,3 1 5 16,3 0 0-16,3-2 7 0,2 2-2 15,4 0-1-15,4-1-2 16,2 1-1-16,1-1-2 15,1 0 0-15,4-1 1 16,-1-1 0-16,3 2-3 16,-2-2 11-16,1 2-6 0,1-2 0 15,1 3-1-15,-1 0-1 16,0 1 0-16,0 2 1 15,0-2-2-15,2 2 2 16,-1 0-5-16,1-2 6 16,-1 1-2-16,1 0-1 0,2-2-4 15,0 0-6-15,0 0 19 16,3 1-6-16,2 0-4 15,0-1-3-15,1 0 7 16,-2 0-5-16,1 1 1 16,-2-2 1-16,-1 0 1 15,-4-1-7-15,-2 0 5 0,-1-1 2 16,-3 0-1-16,-1-1 3 15,-3 0 4-15,-2-2-4 16,-1-1 1-16,-1 1-1 16,-3-2-3-16,-1 1 0 0,-3 0 1 15,-2-1 1-15,-2 1-7 16,-1 0 3-16,-3 0 2 15,-2-1-3-15,-1 0 3 16,0 0-2-16,-4 1 3 16,0 0-3-16,-2-3 0 15,-1 3 3-15,-2-3-2 16,-2 1-1-16,2 2 0 0,-4-2 1 15,0-1 2-15,-3 1-2 16,-1 0-1-16,-2-1 2 16,0 2-3-16,-1-1-2 15,0 1-5-15,0 1-5 0,-1 0-3 16,-1 0-3-16,-1 3 1 15,0 0-2-15,1-1 10 16,0 1 7-16,-1 0-5 16,2-1 11-16,-1 0-2 15,2 1 1-15,-2 0 1 16,0 0-1-16,1-2-1 0,1 3-1 15,-1-2-1-15,0 0 5 16,2 1-3-16,-1-2 1 16,0 2-1-16,-1-2 5 15,2 3-1-15,0-2-1 16,1 0-3-16,3 2-1 0,0-3-4 15,2-1 2-15,-3 1-9 16,1-2 14-16,-1 1 1 16,-1 0 8-16,0 0 4 15,0-1 4-15,1 1-2 16,1-4-1-16,-1 2-6 0,1 1-5 15,-2 0-3-15,0-1-2 16,-2 0-2-16,-1 2 0 16,0 0-3-16,-1 0 3 15,-2-1 1-15,-1 1-10 16,-1 0 7-16,-3 0-5 0,-2 1 4 15,-3 1 2-15,-2 0 3 16,-5-2-1-16,-2 1 13 16,-3 0 7-16,-4-1 11 15,-4 2-16-15,-3 2-2 16,-3-2-4-16,-4 2-3 15,-1 2-4-15,-5 0-1 0,-2 0 0 16,-2-1-1-16,-2 0-4 16,-4 0 4-16,-2 2-8 15,-2 0-15-15,-1-3-27 16,-2-4-25-16</inkml:trace>
  <inkml:trace contextRef="#ctx0" brushRef="#br0" timeOffset="38331.2673">9259 15091 221 0,'75'-10'8'0,"-2"-4"0"0,3 1 5 16,3-1 10-16,1 4-9 16,-1-1-6-16,3 2-5 15,0 1-3-15,-1 3 1 16,-2 2-3-16,0 1-13 15,0 2-46-15,-3-2 54 16,1 0-22-16,-1 1 25 0,0 1-1 16,1-2 10-16,-2 2-6 15,3-2 5-15,1 2 0 16,1 0 6-16,3 0-6 15,0 2-1-15,2-1-2 0,0 0-3 16,0-1 5-16,0 0-1 16,0 0-2-16,0 0 2 15,-3 1 0-15,3 1-1 16,-2 1-1-16,1 0 1 15,-2 1-1-15,2 1 1 16,-3 2-3-16,1 0 1 0,-1-2 2 16,0 1-4-16,0-1 2 15,2 2 4-15,3-2-5 16,-2-1 4-16,1 2-2 15,0-2-3-15,-1 1 3 16,-2-1 0-16,-1 0-3 0,-1 0 3 16,-2 0 2-16,-4-1-3 15,-2 0-11-15,-1 0 17 16,-6-1-4-16,-3 0-1 15,-2 0 0-15,-5-2-2 16,-2 0 2-16,-7 0 2 0,-4 0-1 16,-5 0-1-16,-5 0 0 15,-5 1 0-15,-2-1-1 16,-5 2-5-16,-3-2 5 15,-3 0-4-15,-3 1-1 16,-2-1 3-16,-1 0 3 0,-3-1 1 16,-1 1 1-16,-1 0 3 15,0 0 1-15,-1 0-3 16,1 0-1-16,-2 0-2 15,2 0 0-15,-2 0-2 16,1 2 0-16,-1 0 0 16,-1-1-1-16,2 1 1 0,-2-1 0 15,0 1 2-15,1-1 1 16,-1 1-2-16,1 0 2 15,0 0-1-15,0 1 1 16,-1-1 0-16,1 1-1 16,-1-1-1-16,0-1 0 0,1 3-4 15,0-3 3-15,-1 3 3 16,1-1-1-16,-1 0-7 15,2 0-9-15,-2 1-5 16,1-3 1-16,-1 0 1 16,0-1-14-16</inkml:trace>
  <inkml:trace contextRef="#ctx0" brushRef="#br0" timeOffset="40530.8713">8573 16101 111 0,'61'-1'4'0,"-2"-5"9"16,-1-1 12-16,-2 1 0 16,-2 0-9-16,-3-1-12 0,-1 0-1 15,-5 1-1-15,-1-1 1 16,-5 2 1-16,-2-1-3 15,-5 0-1-15,-4 2-1 16,-4 2 1-16,-4-1-2 16,-3 1-2-16,-3 0-4 0,-3 0 5 15,-3 1 2-15,-2 0-1 16,-2 1 1-16,-1 0 1 15,0 0-4-15,0 0-2 16,0 1 4-16,-2 6-12 16,1-2-14-16,-1-1-35 15</inkml:trace>
  <inkml:trace contextRef="#ctx0" brushRef="#br0" timeOffset="42496.4747">10146 16143 219 0,'22'0'-5'0,"3"-5"14"0,3 1 12 15,4 0 10-15,3 4-16 16,6-1-8-16,3 1-7 16,4-1 0-16,2 7-16 15,5-1-33-15,4 0-3 0,3 1-8 16,5-3-6-16</inkml:trace>
  <inkml:trace contextRef="#ctx0" brushRef="#br0" timeOffset="42636.875">10993 16155 49 0,'66'-4'48'16,"-3"-3"-10"-16,-5 0 2 15,-6 0-7-15,-6 2 14 0,-7 1-25 16,-7 1-2-16,-5 1-16 15,-7 2-3-15,-5 0 0 16,-3-1 0-16,-4 1-1 16,-1 3-6-16,-2 0-25 15,0 1-35-15,-1-4-30 16</inkml:trace>
  <inkml:trace contextRef="#ctx0" brushRef="#br0" timeOffset="43307.6762">16982 16250 66 0,'115'3'1'0,"3"1"-5"16,3 1-10-16,2 0-23 0</inkml:trace>
  <inkml:trace contextRef="#ctx0" brushRef="#br0" timeOffset="43619.6766">19665 16386 117 0,'101'-1'24'0,"-6"1"-12"16,-2-1-2-16,-5 2 11 0,-3-1-21 16,-7 1 9-16,-3 1-6 15,-5 1 6-15,-4-1 4 16,-3 1 6-16,-6-1-10 15,-6 0 3-15,-4-1 4 16,-6-1-6-16,-6 0-6 16,-4 0 0-16,-4-1 1 15,-6 1 3-15,-4 0 2 0,-2 0-7 16,-4-1-2-16,-3 1-1 15,-1 0-15-15,-3 0-45 16,-3 0-49-16</inkml:trace>
  <inkml:trace contextRef="#ctx0" brushRef="#br0" timeOffset="44992.479">6906 17227 177 0,'54'0'-2'0,"3"-6"4"16,2-3 3-16,2 2 11 15,4-1-4-15,3-2-1 0,3 1-5 16,3 0-1-16,2 2-3 15,6 0-1-15,1-1-5 16,3 2-18-16,1 2 0 16,2-1 0-16,1 1 8 15,0 0 11-15,-1 3 5 0,0-3 9 16,0 4 3-16,1-1 0 15,2 1-3-15,2-2-4 16,3 5-6-16,0 2 1 16,3-1-3-16,3 0 0 15,1-3-5-15,-1 0 2 0,4-2 1 16,0 0-2-16,2-2 6 15,3-6 0-15,-1 0-1 16,3-2 0-16,2 1 0 16,0-1 2-16,0 0-2 15,1 1-5-15,0 1 0 16,1-2 3-16,-1 1 1 0,2-2 0 15,-2 1 0-15,0 0 9 16,0-2 3-16,-2 1 7 16,1 2-7-16,-2 2-3 15,1 0 1-15,-2 2-3 16,1 3-7-16,2-1 1 0,-2 2 0 15,-1 0-14-15,0 0-1 16,-2 0 10-16,-1 2-8 16,0-3 7-16,-2 3-1 15,1-2 3-15,0 1-2 16,0 1-10-16,-2-1-7 0,-1-2 3 15,0 3-1-15,-2 0 22 16,-4-1 3-16,1-1 4 16,-2 1 13-16,0-1 3 15,-2 2-15-15,0-1 14 16,-1 1-23-16,-1 1-11 15,-1 4-21-15,-2-1 13 0,0 0 2 16,-2 0 4-16,-1 0 12 16,-1 1 4-16,1 1-1 15,-1-1 3-15,-1 1-5 16,1 1 4-16,-1 1-3 0,-2 1-1 15,2-3-6-15,-2 2 0 16,0-2 7-16,-1 0 1 16,1 1-2-16,-1 0 0 15,0-1 0-15,0 1-8 16,-1 0-32-16</inkml:trace>
  <inkml:trace contextRef="#ctx0" brushRef="#br0" timeOffset="45179.6793">16747 17061 89 0,'66'0'18'0,"-3"1"-6"16,-2-1-1-16,-3 1-2 15,-2-2 3-15,-5 1 8 0,-4 0-3 16,-1-1-5-16,-6 1 4 16,-3 0 3-16,-3 0-3 15,-6 0-5-15,-3 0-8 16,-3 0-3-16,-5 0 2 15,-3 2-13-15,-2 2-31 16,-7-3-28-16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0:36.128"/>
    </inkml:context>
    <inkml:brush xml:id="br0">
      <inkml:brushProperty name="width" value="0.05292" units="cm"/>
      <inkml:brushProperty name="height" value="0.05292" units="cm"/>
      <inkml:brushProperty name="color" value="#FF0000"/>
    </inkml:brush>
  </inkml:definitions>
  <inkml:trace contextRef="#ctx0" brushRef="#br0">5096 5656 295 0,'-11'-28'6'0,"-4"-1"-4"0,-1 3 0 16,-2 2-3-16,-3 1 1 16,-3 1-6-16,-4 3-13 15,-4 0-11-15,-6 2 9 16,-6 0 7-16,-3 1 7 15,-6 2 5-15,-7 1 2 0,-2-1-1 16,-2 3 1-16,-3-3 1 16,0 2-1-16,-2 2 5 15,-3 0 6-15,-1 2-3 16,-2 2-2-16,-3 5-1 15,-4 1-3-15,-1 0 1 0,-2 1-1 16,-3 9-2-16,-1 2 1 16,-1 2-1-16,0 2 0 15,4 2 1-15,2 0-1 16,5 4 1-16,5 0 4 15,6 3-2-15,5 3-2 16,4 3-1-16,5 5-1 0,6 4 2 16,6 3-1-16,6 0-1 15,6 3 1-15,6 2-1 16,7 0 0-16,7 3 0 15,6 0-1-15,4 2-4 16,7-1-6-16,10 1 0 0,7-4 0 16,8 0-1-16,5-4-6 15,5-1 17-15,5-1-1 16,2-2 3-16,4-1-2 15,1 0 5-15,-1-4-3 16,1-1 0-16,1-2 2 0,-1-4-2 16,3-3 8-16,-1-3-3 15,4-2 31-15,1-4-17 16,2-3 3-16,0-1-10 15,3-3 4-15,0 0-10 16,2-2-1-16,2-2 0 16,0-1-4-16,1-4 1 0,2 0-1 15,-2-1 0-15,0 0 1 16,-3-6-1-16,1-4-1 15,-2-1 0-15,-2-3 1 16,-1-3 2-16,-2-2-3 16,-2-5 1-16,-3-2 0 0,-5-7-2 15,-1-6 2-15,-5-3 5 16,-3-5-2-16,-4-6 0 15,-3-3-2-15,-3-3-1 16,-4-2-1-16,-3-1-1 16,-6-2 1-16,-6 0-3 0,-3 1-2 15,-8 2 2-15,-4 1-2 16,-3 3 0-16,-10 2 4 15,-8 3-4-15,-4 1 3 16,-5 5-9-16,-6 4 11 16,-4 4 3-16,-6 6 10 15,-3 3 3-15,-4 7-2 0,-5 6-4 16,-3 11-4-16,-2 6-6 15,-1 9 0-15,0 10-44 16,1 1-106-16</inkml:trace>
  <inkml:trace contextRef="#ctx0" brushRef="#br0" timeOffset="2076.8038">9394 6349 203 0,'-97'-8'-14'0,"-3"-4"20"15,-4 3 0-15,-5 3 8 16,-2-1-8-16,-3 4-4 15,-1 1-2-15,-3 1 0 16,-4 1-2-16,1 0-9 0,-3 0-1 16,-1 1 3-16,-2-1 4 15,-3 1 4-15,0-1 1 16,1 0 1-16,-2 3 3 15,-2 0 3-15,-3 2 2 16,-2 1 1-16,-2 2-1 0,-3 2 0 16,1 0-3-16,2 1 4 15,1-1 6-15,3 1-9 16,3 1 3-16,-1 0-6 15,3 3 1-15,-1 1 0 16,1 1-3-16,1 2-1 16,2 0-1-16,-1 3 0 0,2 0 1 15,3 1-1-15,1-2-2 16,4 0 2-16,4 1 0 15,3 0 0-15,3 1 0 16,4 0 0-16,5 1 0 16,2 0 1-16,6 2-1 15,5 0 2-15,3 2-1 0,5 0-1 16,3 4 1-16,5 0-1 15,5 2-1-15,7 1 1 16,7 1 0-16,9 2-1 16,7-1 2-16,8 3-2 0,8 0 0 15,6 1-1-15,7 2-3 16,7-2-3-16,1 0-2 15,15 1 0-15,7-2-7 16,9 1 2-16,8 1 4 16,10-1 12-16,8-3-1 0,7-3 1 15,9-3 4-15,6-3-4 16,7-4 1-16,5-2 2 15,8-2-2-15,6-2 1 16,3-1-1-16,6-3 0 16,5-1-1-16,4-2-1 15,3-1 1-15,3 1 8 0,5-4 0 16,4 1 1-16,2 2-2 15,3-1-4-15,3 0-2 16,5-1-1-16,0-1 0 16,3-2 0-16,0 0 0 0,7-2-4 15,-2 0 3-15,1-3 0 16,4 0 1-16,0-1-1 15,3 0 1-15,0-1 0 16,2 0-7-16,-1 1 11 16,0-5-4-16,-1 0 0 15,-1-3 1-15,-1-1-2 0,-1-1 0 16,0-3 0-16,-1-1-8 15,-1-2 12-15,-2-2-6 16,-3-3-5-16,-5 0 6 16,-5-1-1-16,-3-1 1 15,-7 1 4-15,-6-4-2 16,-5 1 4-16,-6-1 3 0,-6-2-3 15,-6-5 5-15,-7 0-1 16,-5-2 2-16,-6 0 0 16,-6-2-3-16,-6 0 0 15,-5 1-7-15,-7 0 1 16,-7-2-1-16,-9-2 1 0,-7-1-4 15,-8-2 0-15,-7-2-1 16,-9 0 0-16,-8 0 0 16,-7 2-4-16,-6-1-6 15,-7 2-3-15,-10 0 13 16,-9 2 5-16,-7 0-5 0,-8 2 5 15,-5 1 0-15,-8 1 0 16,-5 1-2-16,-6 2 0 16,-6-1 3-16,-3 3 2 15,-7-2-2-15,-5 1-2 16,-4 0 1-16,-3 3-2 15,-3-3 1-15,-2 3 0 0,-2 2-2 16,-2 1 1-16,-2 3 0 16,-3 2 2-16,-3 3-1 15,-5 3 0-15,-3 6 2 16,-3 7-3-16,-2 2-2 0,-4 2 1 15,0 10-30-15,1 0-99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0:50.357"/>
    </inkml:context>
    <inkml:brush xml:id="br0">
      <inkml:brushProperty name="width" value="0.05292" units="cm"/>
      <inkml:brushProperty name="height" value="0.05292" units="cm"/>
      <inkml:brushProperty name="color" value="#FF0000"/>
    </inkml:brush>
  </inkml:definitions>
  <inkml:trace contextRef="#ctx0" brushRef="#br0">8964 10978 369 0,'-8'-21'-29'16,"-2"-2"38"-16,2 2 0 15,2 5 17-15,1 3-18 0,2 2 3 16,2 3-7-16,1 1-4 15,0 3-3-15,0 1-4 16,5 3-6-16,2 0-1 16,3 0 2-16,4 3 0 15,0 5 4-15,3 4 4 0,2 4 2 16,4 3 0-16,1 5 2 15,6 4 0-15,2 1 0 16,6 6 0-16,2 3-2 16,5 3 4-16,3 6-4 15,2 6 4-15,4 0-2 16,2 7-2-16,4 3 4 0,2 5-4 15,3 6 4-15,3 1-2 16,2 5 0-16,3 3 0 16,1 4 0-16,2 2 0 15,3-2 1-15,1 5-1 16,0 0 1-16,3 0 0 0,0-2-1 15,0-1 0-15,0 0 1 16,1-1-1-16,0-2-1 16,-2 1 1-16,2-4 1 15,-3-1-2-15,-5-4-1 16,-2-8 1-16,-5-3-1 0,-4-5 1 15,-6-5 0-15,-6-4 1 16,-4-6 0-16,-5-3 0 16,-6-6-1-16,-5-4 2 15,-3-6-1-15,-6-8-1 16,-6-5-27-16,-7-10-61 15,-9-5-53-15</inkml:trace>
  <inkml:trace contextRef="#ctx0" brushRef="#br0" timeOffset="811.2014">8976 10835 297 0,'0'19'6'0,"0"1"-19"0,-2 10 11 16,1 2 3-16,2 4-1 15,-1 3 1-15,0 0-1 16,0 0 1-16,3-4-1 15,0-3 0-15,-1-6 0 16,-1-7 0-16,1-5 0 16,-2-7 1-16,0-6 2 0,0-1 41 15,-4-1-12-15,-3-10-18 16,0-6-7-16,-1-2-3 15,-2-5-3-15,2-4 0 16,0-3-2-16,2-6 2 16,0-1-3-16,3-1 2 0,3-1 0 15,0 2-5-15,0 4 1 16,0 4-3-16,3 5 2 15,1 7 0-15,2 4 5 16,1 7-5-16,0 2-6 16,5 2 10-16,2 3-2 0,2 0 3 15,3 1-2-15,2 9 2 16,4 1 1-16,1 2-1 15,4 0 2-15,4 4 2 16,3 0-1-16,4 4-1 16,0-2-1-16,-2-6-59 15</inkml:trace>
  <inkml:trace contextRef="#ctx0" brushRef="#br0" timeOffset="3478.8061">9141 9417 304 0,'4'4'14'0,"1"-2"-31"0,4 3 3 15,4 1 15-15,5 3 1 16,3 0 1-16,6 2 5 16,4 0-3-16,6 1 1 15,3 2-4-15,4 0-1 16,4 4 0-16,4 3 0 15,3 1-1-15,4 3 0 0,2 4 0 16,4 3 1-16,2 3-1 16,1 3 1-16,0 2-1 15,1 0 2-15,1 3 3 16,0 0 1-16,-1 1 1 0,2 2 1 15,0 0 1-15,-1 3-6 16,0-2 1-16,-1-1-1 16,0-3 0-16,-4-3-2 15,-2-6 1-15,-2-2 0 16,-3-7-1-16,-4-2-1 15,-3-1 0-15,-5-5 2 0,-5-3-2 16,-4-1-1-16,-5-4-7 16,-8-5-30-16,-7-4-58 15,-11-7-138-15</inkml:trace>
  <inkml:trace contextRef="#ctx0" brushRef="#br0" timeOffset="4212.0073">9366 9180 355 0,'0'-3'-1'16,"-10"0"-21"-16,-1 3 5 0,-3 0 21 16,1 2 0-16,-3 6-3 15,0 1-1-15,-2-1 1 16,-1 2 0-16,-2-3 3 15,-3-1-1-15,0-2-1 16,-1-1 4-16,-2-1 1 16,2-1 3-16,-1-1-3 0,2 0-1 15,2 1-2-15,2 0 0 16,3 1-2-16,2 1-1 15,3 0 1-15,4 1-1 16,1 2 0-16,4 1 0 16,2 0-3-16,1 0-1 0,0 4 2 15,1-1-2-15,5 1 3 16,2 1 2-16,2 2 0 15,2 1 3-15,1 4 2 16,2 3 0-16,-1 7 0 16,1 6-2-16,0 10 1 0,2 8-3 15,3 13 0-15,7 8-2 16,8 6 0-16,8-5-10 15,10-15-59-15</inkml:trace>
  <inkml:trace contextRef="#ctx0" brushRef="#br0" timeOffset="7784.4136">8657 8045 307 0,'0'0'2'0,"1"0"-7"16,1-5-10-16,2 0 17 15,4 0-3-15,1-1 1 0,3-1 0 16,2-3-1-16,7-2 2 15,4-2 0-15,5-3-2 16,7-8 2-16,6-1 0 16,8-8-1-16,6-6-6 15,7-4 7-15,5-5 0 16,6-4 8-16,4-5-8 0,5-4 2 15,5-4-3-15,5-4 9 16,6-6 0-16,2-3 15 16,5-4-18-16,4-3 6 15,2-1-1-15,2-3-4 0,1 2-1 16,-1 4-2-16,-1 2-3 15,-1 3 1-15,-6 5-3 16,-5 5 1-16,-8 6-1 16,-9 7-10-16,-11 6-3 15,-12 9-8-15,-13 9-18 0,-11 8-23 16,-13 5-8-16,-10 6-12 15</inkml:trace>
  <inkml:trace contextRef="#ctx0" brushRef="#br0" timeOffset="8377.2147">8781 7530 380 0,'-3'0'0'0,"-2"-3"-15"15,0 3 4-15,1 6 8 16,-2 13 2-16,-3 3 1 0,-1 7-1 15,-3 6-2-15,-4 4-11 16,-1 3-4-16,-2 2 5 16,0 0 2-16,0-1 8 15,1-2 2-15,4-3 1 16,1-7 3-16,6-3 7 15,2-5 4-15,3-4-4 0,3-4 1 16,0-3-1-16,10-1-1 16,6-4-1-16,6 0 2 15,9-3-1-15,10-2 2 16,10-2-5-16,8 0-1 15,8-1-1-15,9-1-2 0,5-2-1 16,2 1-13-16,-4 1-30 16,-4-4-108-16</inkml:trace>
  <inkml:trace contextRef="#ctx0" brushRef="#br0" timeOffset="13152.8232">7476 10356 232 0,'-41'-11'12'15,"0"-2"-8"-15,-1 0 10 16,-2 2 10-16,0-3-11 15,-2 1 0-15,-3-2-4 0,-1 0-2 16,-3-1 0-16,-2 0-4 16,-3 1-2-16,-3 0-1 15,-3 0-4-15,-1 1 5 16,-4 0-5-16,-3 0 2 15,-1 1 0-15,-3 1-1 0,-4 2 4 16,-4 1-7-16,-3 3-5 16,-3 0-1-16,-4 4 1 15,-3-2 2-15,-2 2 5 16,-1 0 4-16,1 0 0 15,-1 0 0-15,1 2 1 16,0 0-2-16,0 2 1 0,2-2-1 16,-2 3-6-16,0 4-12 15,1 1-1-15,-1 1 11 16,2 3 7-16,0-1 1 15,3 4 2-15,2 0-2 16,3 4 2-16,4 2 1 0,2 3 4 16,4 3 0-16,3 0-4 15,4 0 1-15,2 2 1 16,5-1 13-16,5 2 0 15,5 1 2-15,6 4-5 16,6 1-8-16,9 4-5 0,7 2-1 16,10 0 0-16,7 2-1 15,8-3 0-15,3 3-5 16,12-2-5-16,9 3-5 15,6-3-1-15,7 2 6 16,8-3 11-16,6-2-3 16,4-2 2-16,7-4 3 0,5-4-4 15,6-1 1-15,3-5 3 16,7 0-1-16,4-3 0 15,4 0 10-15,3 0 4 16,3-3-4-16,2 1-7 16,1-1-1-16,3 0 2 0,1 0-5 15,1 0 1-15,3-1-1 16,2-2 2-16,2 0-2 15,2-1 1-15,1-3-2 16,3 0 2-16,2-4 0 0,-3-2-1 16,-1 0 0-16,1 0 1 15,-1-2-1-15,0-2-1 16,-1 0 0-16,-2-1 0 15,1 0-1-15,-3-6-4 16,-2-4-5-16,-5-6 1 16,-2-3-3-16,-6-6 2 0,-4-4 1 15,-6-5 7-15,-5-1-23 16,-5-3 27-16,-5-3 0 15,-6-4 2-15,-6-5-2 16,-8 0 3-16,-5-4 7 16,-8-1 9-16,-8-1-2 0,-6 0-3 15,-7 4-6-15,-7 2-3 16,-8 1-6-16,0 4 3 15,-14 3-4-15,-9 4-5 16,-6 3-6-16,-9 4 19 16,-8 5-8-16,-5 4-2 0,-6 3-4 15,-4 4 4-15,-4 0 4 16,0 1 0-16,-2 2 0 15,-2 0 6-15,-1 4 1 16,0 2-2-16,-1 6-1 16,-2 1-4-16,0 6-12 15,-3 9-62-15,-2 2-73 0</inkml:trace>
  <inkml:trace contextRef="#ctx0" brushRef="#br0" timeOffset="16070.0283">3272 6674 380 0,'-7'8'34'15,"2"2"-32"-15,1 4-10 16,3 7 1-16,1 11 7 16,0 6-3-16,5 9 3 0,4 8-1 15,-1 10 1-15,2 10-1 16,0 8-9-16,-2 10 1 15,-1 11-2-15,-1 10 4 16,-2 9 1-16,-2 8 4 0,-1 7 4 16,0 7-2-16,-2 5 0 15,-5 4 1-15,-3 4-1 16,0-1 2-16,-2 4 3 15,0 2 2-15,-1-3-1 16,1-2-3-16,1-2-1 16,-1-1-1-16,0-5 0 0,1-6-1 15,-1-7 3-15,-1-11-2 16,1-13-1-16,-2-13 0 15,2-13 1-15,-1-14-1 16,3-16 0-16,-1-10 0 16,3-11 1-16,1-11-1 0,0-7 1 15,1-7 1-15,1-3-3 16,-2-4-13-16,-3-3-36 15,-4-1-90-15</inkml:trace>
  <inkml:trace contextRef="#ctx0" brushRef="#br0" timeOffset="16491.2291">2730 10522 551 0,'0'0'5'0,"-5"-3"-27"16,5 3 19-16,0 0-2 16,3 3-29-16,7 9 26 15,3 3 5-15,3 5-10 0,4 1-7 16,1 3 9-16,1-1 3 15,0-3 3-15,-1-2-3 16,0-4 2-16,-3-5-1 16,-1-5-3-16,-2-4 6 15,-1 0-1-15,-1-14 1 0,1-8 5 16,1-8 9-16,0-6-2 15,4-5-1-15,2-3-5 16,3 0 0-16,1 2-1 16,1 3 0-16,0 6 0 15,-5 5-2-15,0 6-4 16,-6 4-10-16,-6 10-8 0,-9 8-11 15,-1 6-26-15,-19 25 25 16,-11 20 15-16,-14 24 6 16,-11 24-11-16,-12 22-29 15</inkml:trace>
  <inkml:trace contextRef="#ctx0" brushRef="#br0" timeOffset="25774.2454">9601 10204 157 0,'-5'-4'1'0,"2"-5"-1"16,0 2 1-16,0 1 3 0,3 0-2 15,0-1-2-15,0 0-2 16,0 1-5-16,3-2 0 15,1 3 3-15,2-2 7 16,0 4-1-16,1 1-1 16,1 1 2-16,1 1-2 0,1 0-1 15,2 0 0-15,-1 1 1 16,0 3-2-16,0 1 1 15,-1-2 0-15,-1 3 2 16,-3 2 7-16,1 1 5 16,-1 5-4-16,-1 2 0 0,0 3-2 15,-1 4 3-15,-2 3 4 16,1 3-7-16,-3 4 3 15,0 6 0-15,0 3-4 16,-3 7-2-16,-1 3-2 16,-1 2-1-16,2 2 1 15,0 0-2-15,3-1 0 0,0-1 1 16,0-3-2-16,1-4 1 15,6-1-1-15,3-8-1 16,3-4-1-16,1-6 2 16,4-4-1-16,1-4 2 0,1-5-1 15,3-4 2-15,0-4 0 16,-1-3 3-16,2-4-5 15,-2-1-2-15,-2-3-3 16,0-9-2-16,-5-5-7 16,-2-1-9-16,-3-2 5 15,-4-1 6-15,-5 1 9 0,-1 3 2 16,0 1 8-16,-6 4 30 15,-3 3-15-15,-1 5-10 16,-2 5-5-16,-2 0-3 16,0 8-2-16,-2 9-1 15,0 6-1-15,0 3 0 0,0 4-1 16,1 6 2-16,1 1-1 15,3 4 0-15,0 1 0 16,5 5-1-16,2-1 1 16,3 0-1-16,1 0 1 15,0 0 0-15,1-4-1 0,3-2 1 16,1 0-1-16,-1 0 2 15,-3-4 0-15,-1-3 0 16,0 0-1-16,0-2-1 16,-7-1 3-16,-4 1-2 15,-2 0-5-15,-5-4-61 0,-2-9-90 16</inkml:trace>
  <inkml:trace contextRef="#ctx0" brushRef="#br0" timeOffset="36273.0638">3103 4899 483 0,'-1'-4'-5'15,"1"4"-26"-15,4 1-19 0,2 13 47 16,1 7 2-16,2 5 2 15,0 8 1-15,0 7-2 16,-2 9 0-16,0 10 1 16,-4 12 0-16,0 12-1 15,-2 14-1-15,-1 15 0 16,1 10-2-16,-3 16 3 0,-1 9 1 15,3 10-2-15,0 4 4 16,1 6-3-16,8 3 0 16,3 1-2-16,3 1 4 15,0 3-2-15,-1 6 0 16,-1 8 0-16,-6 6 0 0,-4 5 0 15,-2 6 0-15,-1 1 0 16,-8-3 0-16,-1 0 1 16,-4-8-1-16,0-6 0 15,1-13 0-15,-3-10 0 16,1-9 5-16,0-13 4 0,2-12-1 15,-1-11-3-15,2-13-2 16,3-12-1-16,2-13-2 16,1-13 0-16,3-12 0 15,1-11 0-15,1-10 0 16,1-6 0-16,-1-9-4 0,0-4-2 15,0-5-5-15,0 0-1 16,0-2-8-16,-3 2-18 16,-8-5-32-16,-6-3-84 15</inkml:trace>
  <inkml:trace contextRef="#ctx0" brushRef="#br0" timeOffset="36631.8645">2827 10344 488 0,'6'-7'19'0,"-3"3"-57"0,2 4-30 16,5 2 60-16,3 10 9 16,6 6 1-16,3 4-2 15,5 5 1-15,6 3 0 16,3 3-1-16,3-4-4 15,2-5-4-15,-2-2-7 0,-2-11 1 16,-4-5 6-16,-5-6 2 16,-7 0 1-16,-4-12-1 15,-3-6 10-15,0-3 16 16,-4-5 4-16,-3-3-6 15,2-1-5-15,-1 1-8 16,-2 7-3-16,-3 6 1 0,-1 6-1 16,-2 10-4-16,-4 24-1 15,-13 33 6-15,-14 31-19 16,-18 30-33-16,-25 31-183 15</inkml:trace>
  <inkml:trace contextRef="#ctx0" brushRef="#br0" timeOffset="54307.6955">9063 9463 255 0,'1'-2'9'0,"0"-2"-2"15,2 1-1-15,2 3-7 0,5 0 8 16,2 0-2-16,7 0 2 15,4 2-5-15,3 6-2 16,6 4 0-16,5 3 1 16,5 7-1-16,5 0 0 15,4 3-8-15,5 1 13 0,3 2-3 16,3-1-4-16,0 0 4 15,0-4-2-15,-4-3 0 16,-4-3 3-16,-6-2 13 16,-7-2 14-16,-4-1-4 15,-6 2-11-15,-4 4-10 16,-4 3-6-16,-10-7-24 0,-10-12-150 15</inkml:trace>
  <inkml:trace contextRef="#ctx0" brushRef="#br0" timeOffset="56226.499">10230 7240 282 0,'0'-20'-1'0,"0"1"19"15,0 3 10-15,-7 4 0 16,0 4-17-16,-3 2-8 15,-2 4-4-15,-2 2-1 0,-5 3-3 16,-4 12-3-16,-4 6 1 16,-4 3 2-16,-4 7 3 15,-4 3 2-15,-5 6-1 16,-5 4 1-16,-4 2 0 15,-5 6 1-15,-3 1-2 16,-4 2 1-16,-1 2 0 0,-2 0 0 16,-1-1 3-16,1 0 2 15,3-2 2-15,4-4-2 16,3-5 0-16,6-5 4 15,8-5-5-15,5-5-2 16,5-4-1-16,4-4 0 0,4-2-2 16,3-3-22-16,0-7-48 15,2-7-77-15</inkml:trace>
  <inkml:trace contextRef="#ctx0" brushRef="#br0" timeOffset="56538.4995">8736 7993 376 0,'-8'5'10'15,"-1"-1"-17"-15,0 6 0 16,-2 5 7-16,-1 5-2 15,0 3 4-15,0 3-3 16,1 1 0-16,2 1 0 0,4 0-2 16,4-3 1-16,1-1 1 15,4-4-4-15,7-4 4 16,6-4-2-16,7-5-2 15,6 0 6-15,8-4 23 16,6-1-22-16,9 3 18 16,6 2-18-16,1-3-9 0,-1-4-99 15</inkml:trace>
  <inkml:trace contextRef="#ctx0" brushRef="#br0" timeOffset="59440.1046">8370 3850 398 0,'-26'-26'-11'15,"0"2"12"-15,3 4 1 16,4 3 0-16,6 7 5 16,3 6-4-16,4 2-2 0,2 2-2 15,3 10-10-15,-2 13-12 16,0 7 15-16,-1 13-3 15,-2 9-3-15,-2 11 5 16,-2 10 3-16,-2 7 6 16,0 8 0-16,-1 9-1 0,3 6 2 15,1 5 2-15,3 6 4 16,3 5 3-16,2 2-2 15,3-2-1-15,-1-1-4 16,3-3 2-16,4-4-2 16,0-4 4-16,-1-6-1 0,0-5-1 15,-1-7-2-15,-2-4-1 16,-2-5-1-16,-2-5 0 15,0-6-1-15,-1-5-7 16,-6-7-7-16,0-5-1 16,-2-9-9-16,0-8-10 0,0-5-22 15,-2-12-31-15,1-10-21 16</inkml:trace>
  <inkml:trace contextRef="#ctx0" brushRef="#br0" timeOffset="59752.1052">7983 6182 289 0,'-16'-12'14'0,"2"3"4"15,3 2 0-15,4 3 12 16,6 3-15-16,1 1-17 16,5 1-29-16,8 8 29 15,5 2 2-15,4 4-4 0,4-2-3 16,2 0-6-16,1-2-3 15,1-4 4-15,-2-1-8 16,-3-4 3-16,-3-2 2 16,-2 0 8-16,-6-2 0 15,-2-7 8-15,-3-6 2 0,-2-3-3 16,-2-2 13-16,-1-2-2 15,-1-4 1-15,-1 2-5 16,-2 4 0-16,0 3 5 16,0 6 10-16,-7 11-6 15,-8 5-9-15,-8 28-4 0,-13 25-3 16,-16 19-17-16,-19 15-101 15</inkml:trace>
  <inkml:trace contextRef="#ctx0" brushRef="#br0" timeOffset="65229.7149">4033 16023 311 0,'30'-1'3'0,"7"1"-1"16,6-1 1-16,12 1 5 0,4 0-5 15,6-5-2-15,7 1 2 16,4-1-3-16,4 2 0 16,6-1 1-16,5 2-2 15,4 0-3-15,5 1-1 16,3 0 4-16,7 3 1 0,3 5-4 15,4 1 4-15,6 4 0 16,5-1 1-16,5 2-1 16,3 0 2-16,5 0-2 15,3 1 0-15,2 1 0 0,1 2 0 16,1 3 1-16,1 2-1 15,2 1 1-15,-2-2-2 16,-1-2 3-16,-2-3-4 16,-5-6 1-16,-7-7-1 15,-7-3 5-15,-10-1-2 16,-11 0 15-16,-11-3 2 0,-10 0-5 15,-9-1-6-15,-13 2-4 16,-10 2 0-16,-11 1-2 16,-10-1-1-16,-8 1 0 15,-5 4-2-15,-5 5-3 16,-5 1-20-16,-5-3-31 0,-4-5-96 15</inkml:trace>
  <inkml:trace contextRef="#ctx0" brushRef="#br0" timeOffset="70081.3234">9128 7989 330 0,'3'0'4'0,"1"0"-8"16,1 0 0-16,5 0 4 15,3 0-1-15,4 0 0 16,3 0 1-16,4 0 4 0,3-1-4 16,1 1 2-16,3 3-2 15,1 4-2-15,2 1 0 16,0 1 0-16,0 4-1 15,-2 1 0-15,-1 2 1 16,-1 6 0-16,-2 2 0 16,0 4-3-16,-3 5 4 0,0 5 0 15,-1 7 1-15,-2 2-1 16,-1 3-2-16,-3 4-3 15,-1 3-3-15,-2 2-1 16,-1 4-1-16,-1 1 1 16,-3 1 5-16,0 3 5 0,-1 3-1 15,0 2-1-15,-2 2 0 16,-1 0 0-16,-1 3-1 15,-2 1-6-15,-1 1-2 16,-2-5 1-16,0 0 5 16,-3-2 4-16,-2-2 2 0,-2 0-2 15,-1-2 1-15,1 0 1 16,-4 2-1-16,1-1 0 15,-2-2-1-15,-1-1 2 16,-2-3-1-16,0-3 0 16,0-3 1-16,-2-2 1 15,1-3 6-15,-2-1-4 0,1-1-3 16,1-1 0-16,1 0-1 15,-1-1-3-15,1-4-34 16,1-7-66-16</inkml:trace>
  <inkml:trace contextRef="#ctx0" brushRef="#br0" timeOffset="74433.7311">9177 10810 159 0,'-3'0'22'16,"1"0"-18"-16,-1 0 0 16,3 0 3-16,0 0 0 15,-2 0-6-15,2 0-1 16,-1 0 0-16,1 0 1 15,0 0-3-15,0 0-3 0,0 0-1 16,0 0-2-16,0 0 5 16,4 0 1-16,2 0 4 15,0 0-3-15,2 0 3 16,1 0 3-16,2 0 0 15,0 0 1-15,3 0-1 0,2 0-1 16,0-3-1-16,4-2 1 16,0-1-4-16,1-2 0 15,2-2 0-15,1-3 4 16,-1-2-5-16,1-3-2 15,3-2 7-15,-1-4-3 0,2-3 0 16,0-4 2-16,2-5-5 16,0-3 5-16,0-5-5 15,-3-3 6-15,-1-3-6 16,-3-5 6-16,-2-2-3 15,-2-3 2-15,-4-2-3 16,-1-2-1-16,-4-3-12 0,-4 0-7 16,-1 1-16-16,-5-1-6 15,-1 1-10-15,-2 2 10 16,-7 3 38-16,-4 2 42 15,-5 3 7-15,-2 2 13 0,-3 4 2 16,-2 3-5-16,-3 3-16 16,0 3-17-16,-3 6-1 15,-1 5-13-15,1 4 0 16,-3 6 0-16,0 6-5 15,-1 6-2-15,0 5-2 16,-1 3 0-16,-1 0 1 0,1 11-2 16,1 1-1-16,2 3 2 15,3 2 0-15,4 1 0 16,2 4-1-16,5 1-9 15,2-2-28-15,4-8-80 16</inkml:trace>
  <inkml:trace contextRef="#ctx0" brushRef="#br0" timeOffset="80221.3412">17201 15701 297 0,'1'-10'0'0,"5"0"-8"15,3 2-2-15,1 1 13 16,2-1 0-16,4 4-6 15,1-1 8-15,2 2-6 0,3-1 3 16,3 2-2-16,4 0 0 16,3 1-1-16,6 1-7 15,5-2 2-15,7 2 4 16,6 0 1-16,6-1 1 15,8-1-1-15,5 1 2 0,7-2 1 16,4-1-1-16,7-1 4 16,4 0 7-16,6-1-4 15,3 1-2-15,5 0 0 16,2 0-5-16,3 0 1 16,0 1 1-16,1 2 0 0,-2 0 4 15,-1 2 5-15,-2-2-3 16,-6 1-7-16,-4 1 0 15,-4-1-4-15,-8 0 11 16,-7 1-6-16,-10-1 1 16,-7-2 2-16,-11 1 1 15,-8-3-3-15,-8 2 2 0,-8 1-4 16,-6 0-2-16,-6 0-1 15,-5 1 1-15,-4 1 0 16,-3 0-2-16,-3 0-7 16,-3 0-13-16,-1 0-29 15,-1 1-30-15,-8-1-32 0</inkml:trace>
  <inkml:trace contextRef="#ctx0" brushRef="#br0" timeOffset="84012.1479">14548 11491 178 0,'20'0'2'16,"3"-1"5"-16,7 0 12 16,5 1 1-16,8 0-9 0,6 0-5 15,6 0-3-15,8 0-3 16,6-1 1-16,6 1-1 15,9 0-3-15,9-1 3 16,7 0-4-16,7-2 0 16,7-3-5-16,5 3 9 0,4-1 2 15,2 1-5-15,2 1 12 16,3 1 4-16,3-1 7 15,4 1-3-15,0 1-3 16,5-1-2-16,3-1-8 16,2 2-4-16,3-1 3 0,0 2-5 15,4 2 4-15,-1 1-11 16,0-1 6-16,1 2-5 15,0 1 5-15,-2 0-3 16,-1 1 4-16,1 1 1 16,-3 1 0-16,-1 0-3 0,-2 2 5 15,0 0-2-15,-2-1-1 16,-1-2 1-16,-1-1 0 15,0-3 0-15,-3-3 0 16,-4-2 3-16,-4 1 14 16,-3-4 6-16,-10-6-2 15,-5 0 4-15,-10 1-7 0,-8 2-8 16,-10 3-7-16,-11 2-3 15,-12 2-14-15,-10-1-31 16,-11 1-55-16,-12 0-64 16</inkml:trace>
  <inkml:trace contextRef="#ctx0" brushRef="#br0" timeOffset="84807.7493">21107 11435 444 0,'10'0'-14'16,"0"0"17"-16,3 0-4 15,2 0-1-15,3 11 2 0,3 4 0 16,2 4-1-16,3 5-3 16,-1 1-16-16,2 6-7 15,1-1 8-15,0 2 2 16,2 0 2-16,0-4-6 15,1-2 4-15,0-7-3 0,2-4 10 16,-4-7 7-16,-1-5 2 16,-3-3 3-16,-5-2 14 15,-3-11 12-15,-4-1-1 16,-3-6-11-16,-4-2-7 15,-3-3-7-15,-3-3-4 0,-1-3 4 16,-8 2-1-16,-5 0 4 16,0 1-1-16,-2 6 7 15,0 7 19-15,-2 8 0 16,-5 7-19-16,-4 19-12 15,-8 22-1-15,-9 17 3 16,-11 24-1-16,-13 26 5 0,-16 24-4 16,-16 12-14-16,-10-10-144 15</inkml:trace>
  <inkml:trace contextRef="#ctx0" brushRef="#br0" timeOffset="86788.9527">11633 12604 373 0,'-30'-18'-45'0,"-2"-4"48"15,3-2-3-15,4-4 16 0,1-2 5 16,4-4-12-16,2-3-5 16,4-4-3-16,1-3-1 15,6-4-1-15,3-2-4 16,4-5 1-16,0-3-8 15,7-5 2-15,7-3 4 16,4-2 1-16,5-3 0 16,3-1 4-16,4 1 1 0,4-2 2 15,5 2 1-15,6-2 4 16,6 1 2-16,8 1 0 15,9 2-4-15,7 3-1 16,7 4-2-16,6 4-1 16,5 5 1-16,2 4-1 0,3 7 0 15,3 7 0-15,2 5-2 16,0 7 2-16,-2 6-2 15,-2 7 0-15,-1 4 0 16,-6 4-1-16,-6 2 2 0,-6-1-1 16,-6 1 2-16,-11 4-1 15,-7 0-1-15,-8 2 1 16,-10-1 0-16,-6 1-6 15,-8-2 8-15,-3-1-2 16,-5 0 1-16,-4-3-1 16,-3 0 1-16,-1 0-8 0,-1-3-7 15,-2-8-21-15,-2-4-54 16,-2-5-27-16</inkml:trace>
  <inkml:trace contextRef="#ctx0" brushRef="#br0" timeOffset="86991.7531">13610 10651 316 0,'-3'-8'24'16,"0"-1"-1"-16,3 4 1 15,0 3-4-15,3 2-23 16,7 0 3-16,4 3 2 16,2 6-2-16,1 5 1 0,1 3-2 15,-3 3 0-15,-4 1-5 16,-5 5 3-16,-6 4 0 15,-10 5 4-15,-16 12-2 16,-14 8 4-16,-11 15-2 16,-12 10 0-16,-12 4-36 0,-9-7-154 15</inkml:trace>
  <inkml:trace contextRef="#ctx0" brushRef="#br0" timeOffset="98724.9737">11411 9443 254 0,'6'0'27'16,"2"0"-33"-16,5 0 8 16,3 0-3-16,6-1 2 15,5-2 0-15,7-2-5 16,6 0 9-16,6-3-3 0,4-1 0 15,4-2-1-15,2 0-1 16,2 0 0-16,-3 0 1 16,-3-1-2-16,-3 2 3 15,-7 2-2-15,-5 1-1 16,-6 0 2-16,-7 1 0 0,-5 1 0 15,-3 0 0-15,-5-1-1 16,-1 2 1-16,-2-3-2 16,-2 0-6-16,-2-2-20 15,-2-2-28-15,-2 1-4 16,0-3-1-16</inkml:trace>
  <inkml:trace contextRef="#ctx0" brushRef="#br0" timeOffset="98927.7742">12144 9174 112 0,'-9'-7'51'0,"2"2"-14"15,3 2 1-15,4 3-9 16,0 0-43-16,10 2-15 15,4 6 32-15,3 2-1 0,2 3 0 16,1 2-2-16,0 2 3 16,-3 1-1-16,-5 4-1 15,-4 2-2-15,-7 2-4 16,-3 6 9-16,-14 4 17 15,-7 6 8-15,-8 3-10 16,-4 7-10-16,-1 3-6 0,3 4-3 16,6-4-23-16,8-7-70 15</inkml:trace>
  <inkml:trace contextRef="#ctx0" brushRef="#br0" timeOffset="99536.1753">14326 9599 315 0,'-3'3'-5'16,"3"-3"5"-16,0 0-11 15,5-1 0-15,10-6 22 0,7 0 0 16,8-3 4-16,9-5-5 15,7-1-5-15,8-4-3 16,3-2-1-16,4-1-1 16,0-1 0-16,-2-1-8 15,-4 2-7-15,-4 0-1 0,-6 4-1 16,-6 1-10-16,-5 2-9 15,-6 1-7-15,-7 3-19 16,-6-1-45-16</inkml:trace>
  <inkml:trace contextRef="#ctx0" brushRef="#br0" timeOffset="99754.5756">15052 9238 136 0,'-12'-6'92'0,"-1"-1"-52"16,-1 1-11-16,3 4 9 16,2-1-10-16,2 3-16 15,3 0-9-15,1 5-3 0,3 7-4 16,0 4 0-16,7 4-7 15,6 5-3-15,1 1-6 16,1 4-3-16,-3 3-5 16,-7 2-3-16,-5 1 5 15,-14 5 19-15,-14 3 7 0,-12 5 3 16,-8 8 3-16,-6 4-4 15,0-1-5-15,5-6-87 16</inkml:trace>
  <inkml:trace contextRef="#ctx0" brushRef="#br0" timeOffset="100456.5769">17619 9467 353 0,'-9'-9'4'0,"0"4"-5"16,-2 3 1-16,-2 2 5 15,-4 6-5-15,-5 10 2 16,-5 5-4-16,-7 7 4 15,-6 7-2-15,-10 7 0 0,-7 4 0 16,-7 5-2-16,-3 0-4 16,0-2-3-16,3-8 5 15,9-8 4-15,12-10 1 16,11-9-1-16,12-9 6 15,10-5 3-15,10-3 14 0,7-15-40 16,14-7-16-16,8-8 26 16,9-6-35-16,8-7 11 15,4-2 23-15,0 0-9 16,-1 5-6-16,-8 6 16 15,-8 9 16-15,-8 10 54 16,-7 7-4-16,-6 11-26 0,-2 4-36 16,1 19 2-16,4 13 5 15,5 12-1-15,7 13-2 16,6 5-16-16,2-5-81 15</inkml:trace>
  <inkml:trace contextRef="#ctx0" brushRef="#br0" timeOffset="122750.0161">16368 14726 276 0,'-45'-25'3'16,"-1"0"3"-16,-2 3 9 15,-3 2-1-15,-2 1-12 0,-4 1-1 16,-4 1-2-16,-2 1-2 15,-5-1 0-15,0 0-1 16,-5 1 1-16,-1 1 2 16,-1 1 2-16,-1 0-1 15,-2 2 0-15,1 4 0 16,2 2 3-16,-1 5 4 0,-1 1-1 15,1 3 1-15,-3 10-3 16,-1 6-4-16,-2 4 1 16,-1 5-1-16,2 3 0 15,0 2-1-15,3 3 2 16,4-1-2-16,4 1 2 0,6 2-1 15,8-2 0-15,5 1 0 16,7 2-1-16,6 4 3 16,6 1-1-16,7 1 2 15,6 1 2-15,7 1-1 16,6 2-2-16,6-2-3 0,1 3 0 15,12 1 1-15,7 1 0 16,5-2-2-16,6-2-2 16,7-4-10-16,3-2 5 15,6-3 8-15,4-5 0 16,4 0-3-16,6-2 5 0,2 0-9 15,5-3 15-15,7-1-10 16,5-3 7-16,5-1 0 16,6-2 0-16,4-3 2 15,3-2-4-15,6 1 1 16,0-5-2-16,4 0-1 0,-1-5-8 15,1 1 3-15,-1-5 5 16,0-1-3-16,0-1 2 16,-5-4 1-16,-2 2 1 15,-2-1-1-15,-2-5 1 16,-2-3 3-16,-2-2 1 15,0-3-4-15,-4-3 0 0,-2-3 0 16,-4-6-1-16,-7-4-9 16,-8-5-1-16,-7-3-2 15,-9-2 7-15,-9-1 5 16,-10-1 1-16,-9 0 1 15,-10-1 13-15,-7-2 10 0,-6-2-4 16,-9-3-5-16,-9-1 1 16,-10-2-9-16,-5 2-4 15,-7 2 5-15,-6 2-10 16,-4 2 0-16,-3 3-2 15,-4 3-1-15,-2 1-1 16,-3 2-4-16,0 2 3 0,-4 4 5 16,-2 0 1-16,-2 5-1 15,-1 2 2-15,-2 4-1 16,-1 5 1-16,-3 4-1 15,-1 8-1-15,-5 3-15 0,-4 3-36 16,-2 7-64-16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4:17.883"/>
    </inkml:context>
    <inkml:brush xml:id="br0">
      <inkml:brushProperty name="width" value="0.05292" units="cm"/>
      <inkml:brushProperty name="height" value="0.05292" units="cm"/>
      <inkml:brushProperty name="color" value="#FF0000"/>
    </inkml:brush>
  </inkml:definitions>
  <inkml:trace contextRef="#ctx0" brushRef="#br0">7229 5579 268 0,'43'-15'7'0,"3"-3"-6"15,5 3 6-15,4 3 2 16,2-1-4-16,2 4-5 16,1 2 0-16,-1 1 0 0,0 3 1 15,3 1-1-15,2 2-3 16,0 0-5-16,3 4-5 15,3 5 0-15,3 1 1 16,0 2-2-16,4 2 0 16,4 0 4-16,1 0 7 0,5 1 1 15,6-1 3-15,3-1-1 16,5-2 0-16,5-1 1 15,1-1-2-15,5-2 2 16,2-3-1-16,4 1 0 16,2-1 0-16,3-3 0 0,3 2 0 15,0-2 0 1,3 0 1-16,1 1-2 0,2-2 1 15,0 1 0-15,3-1-1 16,2-1 0-16,0 1 1 16,-1 0 0-16,2 0 0 15,-2 0 0-15,0 0 1 0,-1-1 5 16,-1 0 0-16,2 1-2 15,0 0-3-15,-1 0-1 16,0-1 2-16,1-1-1 16,1 0-4-16,-1-1 2 15,-1-1 0-15,0 0 0 0,2-2 0 16,-1 1 1-16,-2-1-2 15,0-3 3-15,-1 1 0 16,-2 2-1-16,-2-4 4 16,2 2 3-16,-1 1-2 15,-1 1-1-15,-2 0-4 16,0 1 1-16,-3 1 0 0,-2 0-7 15,-2-1-7-15,-4 3-3 16,-1-3 3-16,-2 2 3 16,-2-1 4-16,-3 0 2 15,-5 0 1-15,-3 0 2 16,-4 0 0-16,-4 0 1 0,-5-2 0 15,-4 2 1-15,-5-1 6 16,-4 0-4-16,-5-1 0 16,-6 0-1-16,-2 1 1 15,-8-1 2-15,-3 0 5 16,-4-1 3-16,-4 2 2 0,-6 0-1 15,-5 4-6-15,-4 1-5 16,-7 0-4-16,-5 0-23 16,-7 1-36-16</inkml:trace>
  <inkml:trace contextRef="#ctx0" brushRef="#br0" timeOffset="2901.6051">8277 6955 373 0,'2'-11'-37'0,"-2"-4"49"16,4 4-6-16,4 2-2 15,5 1-3-15,4 3 1 16,4 1-2-16,4 1 2 0,5 3-2 16,5 0 0-16,4 0-7 15,4 0-9-15,4 6-10 16,4-1-4-16,5-1-6 15,4 1 17-15,2-2 10 16,6-1 7-16,3-2 3 0,4 0-3 16,4 0 6-16,6 0 9 15,4 0 2-15,6 0-4 16,5-1-2-16,6 1-4 15,6 0 0-15,4-4-2 16,4-3-1-16,4 1 0 0,2-3-2 16,3 1 2-16,0 0-2 15,6-1 1-15,2 0-1 16,1 3 1-16,0-2-1 15,3 3 0-15,0-1 0 16,-2 2 0-16,-1-2-2 0,0 2 2 16,0 0-1-16,-3-1 1 15,-1 0-1-15,-3 0 1 16,-2 0 1-16,-3 2-1 15,-6-2 0-15,-5 0 1 16,-4-1-1-16,-7 2-1 16,-7-3 2-16,-6 3 0 0,-6-1-1 15,-10-1 0-15,-6 1 0 16,-9 0-1-16,-9 1 1 15,-6 0-1-15,-10 2-2 16,-4 1-2-16,-6 1 3 16,-4 0-1-16,-4 0-12 0,-5 7-29 15,-5-1-29-15</inkml:trace>
  <inkml:trace contextRef="#ctx0" brushRef="#br0" timeOffset="14369.6254">8265 8802 285 0,'32'-3'6'16,"0"-7"-4"-16,5 1 7 15,5 3 12-15,5 0-13 16,2 2-4-16,4 1-3 15,2 3 1-15,6 0-1 0,1-1-2 16,4 1-6-16,4 0-6 16,4-1-8-16,4 1-1 15,5-1 6-15,5-2 6 16,5-3 7-16,6 0 3 15,5-1 0-15,5 0 1 0,5 0 2 16,4-1 3-16,4 1-3 16,5-1 2-16,4-2-5 15,2 2 4-15,4-2 1 16,5 0 1-16,3 1 2 15,1 1-2-15,2 2 1 0,4 1-4 16,0 2-2-16,2 0-1 16,1 1 1-16,3 0-1 15,-1-1 0-15,0 2-3 16,1-1-2-16,-1 2-1 15,-2-1 4-15,0 0 0 16,0 0-2-16,-1 1-3 0,-1 0 1 16,-3-1 0-16,1 1 1 15,-4 0 3-15,-3-2 1 16,-1 0 1-16,0-1-1 15,-3 0 2-15,-5 0 0 16,2-2 6-16,-1 1-4 0,-3-1 1 16,-2 1-1-16,0-1 1 15,1 0 3-15,-2 1-2 16,-4 0-2-16,0 1 1 15,0 1-4-15,-2 1 0 16,-2 1 1-16,-2-1-1 16,0 1-1-16,0-1-3 0,1 1 0 15,-4-1 4-15,2 1 0 16,-2 0 0-16,-1-1 0 15,-1 1-1-15,-2 0 1 16,-1-1 0-16,0 1 1 16,-2-1-2-16,-2 0 2 0,-3 0-1 15,0 0 1-15,-4 1 0 16,-1-1 0-16,-2 1 2 15,-3 0-1-15,-2 0-2 16,-3-1 0-16,-4 1 0 16,-4 0 0-16,-6-1 0 0,-4 0 0 15,-6-2-2-15,-4 0 2 16,-7 2-2-16,-6-3 2 15,-6 4-1-15,-5 0 2 16,-6 0-1-16,-3 0-2 16,-3 0-8-16,-5 5-7 15,0 4-18-15,-4-3-22 0,-3-1-27 16</inkml:trace>
  <inkml:trace contextRef="#ctx0" brushRef="#br0" timeOffset="21797.2385">16281 10292 366 0,'-13'-10'23'15,"0"-3"-16"-15,4 4-7 16,4 4 1-16,1 3-1 0,3 2 0 15,1 0-4-15,0 0-15 16,0 5 19-16,0 7 0 16,1 4 0-16,0 5 0 15,1 4 1-15,0 5-2 16,1 4 0-16,1-2 0 15,2 2-3-15,2-2 1 0,2-4-2 16,3-3-1-16,4-5-4 16,1-5 0-16,3-3 1 15,5-4 5-15,2-5 1 16,6-3 5-16,4-5-2 15,10-13 6-15,8-9 4 16,6-10 0-16,8-7 1 0,8-9-3 16,6-2 1-16,5-6-5 15,0 0 2-15,3 1-4 16,-1 2-1-16,-5 4 0 15,-1 4 0-15,-5 7-1 0,-8 5 0 16,-3 4-1-16,-7 8-8 16,-6 4 0-16,-8 5-4 15,-6 6-12-15,-10 4-22 16,-6 2-46-16,-8 1-33 0</inkml:trace>
  <inkml:trace contextRef="#ctx0" brushRef="#br0" timeOffset="29831.2526">8381 12428 189 0,'40'0'9'0,"4"0"-7"15,4-4 4-15,5-2 10 0,3 0-2 16,2 0-8-16,3 1-3 15,-2 0-1-15,2 0-1 16,1 4 0-16,1-1-14 16,0 1 20-16,3 1-6 15,3-1-4-15,3 0-2 16,2 1 3-16,3-2-1 0,2-1 3 15,3 2-3-15,2-2 3 16,2 0 1-16,2 0-1 16,1-1 0-16,3-1 0 15,2 0 2-15,3 1-2 16,2 0 0-16,1 0-2 0,1 0 2 15,3 1 0-15,-1 2 0 16,3 1 0-16,-2-1-5 16,1 0-3-16,0 0-2 15,-2 1 7-15,0-1 2 16,-1 0 0-16,-1 1 1 15,-2-1 1-15,-1 1 2 0,0-1 1 16,-1 1 3-16,-1-1-1 16,-1 1 1-16,0 1-4 15,-1 1 1-15,-2-1-4 16,0 0 2-16,-3 1-2 0,1 0 2 15,0-2-1 1,-4 1 0-16,0-1-1 0,0 0 2 16,-3-1 1-16,0 1 3 15,-2-1 6-15,-3 1-8 16,-1 0-3-16,-3-1-1 15,0 1 1-15,-3-1-1 0,-2 0 0 16,0 1 0-16,-5 0-4 16,-4 0 1-16,-2-1 0 15,-4 1 2-15,-4-1 0 16,-3 1 2-16,-4 0-2 15,-2 0 2-15,-5 0 3 0,-3 0 2 16,-2-2 1-16,-4 1 0 16,-2-1-2-16,-4 2 3 15,-1-2-4-15,-2 2-2 16,-2 0 1-16,-1 0-3 15,-3 0 0-15,-1 0 0 16,-4 0 0-16,0 0 0 0,-2 0-1 16,-2 2-1-16,0-2 0 15,-2 1 2-15,0-1-1 16,0 1 0-16,-1-1 1 15,0 0-2-15,0 0 2 16,0 0 1-16,0 0 1 0,0 0-1 16,0 0-1-16,0 0 4 15,0 1-2-15,0-1 0 16,0 1-2-16,0 2-12 15,0 0-17-15,0 2-8 16,0-2-9-16,-1 0-33 16</inkml:trace>
  <inkml:trace contextRef="#ctx0" brushRef="#br0" timeOffset="49034.8864">13941 14491 192 0,'0'0'140'0,"0"0"-130"15,0 0-12-15,0 0-17 0,0 4 3 16,0 6 15-16,0 4 1 15,0 0 0-15,1 7-2 16,1 1 2-16,-1 3 0 16,2 2 1-16,0 0-1 15,2 0 0-15,1-4-1 0,2-2 2 16,4-4-1-16,1-5 0 15,5-5-2-15,3-4-1 16,10-3 11-16,7-4-3 16,9-13 2-16,10-9-4 15,13-10 1-15,8-6-4 16,9-8 3-16,5-6-1 0,7-1-1 15,2-2 1-15,2-1-4 16,-2 2-1-16,-1 3 0 16,-5 4 1-16,-6 4-2 15,-7 4 2-15,-9 9 2 16,-6 5-1-16,-10 6 3 0,-9 6-3 15,-10 6 2-15,-8 10-3 16,-8 1 2-16,-7 1-34 16,-6 8-60-16,-4-3-94 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5:18.463"/>
    </inkml:context>
    <inkml:brush xml:id="br0">
      <inkml:brushProperty name="width" value="0.05292" units="cm"/>
      <inkml:brushProperty name="height" value="0.05292" units="cm"/>
      <inkml:brushProperty name="color" value="#FF0000"/>
    </inkml:brush>
  </inkml:definitions>
  <inkml:trace contextRef="#ctx0" brushRef="#br0">7137 4703 151 0,'-5'-8'10'15,"-2"-2"7"-15,3 1 1 16,0 1 6-16,1-1-7 15,1 1-5-15,1-1-3 0,1 0-6 16,-1 0-5-16,1 1 0 16,1-1 6-16,2 3-3 15,1 3-2-15,1 0 2 16,0 3-2-16,2 0-4 15,0 0 2-15,2 5 0 0,1 6 3 16,1 2-1-16,1 6-1 16,0 2 1-16,1 4 1 15,-1 2 1-15,2 3-1 16,-1 1 0-16,-1 0 0 15,-1 1 0-15,1-3-1 16,-1 0 1-16,2-4 2 0,0-5 5 16,3-1 2-16,4-5 0 15,4-5-1-15,7-6-3 16,4-3 0-16,6-5-3 15,4-11 4-15,5-9-2 0,3-2-2 16,2-8-2-16,4-4-2 16,3-4 1-16,0-2-2 15,2-5 3-15,4-1-1 16,1-2 1-16,-1-1 0 15,0-1-1-15,-2 3 2 16,1-1 1-16,-3 2 10 0,-1 2-1 16,-3 0-4-16,-1 5 4 15,-4 0-5-15,-5 4 2 16,-5 6-6-16,-6 4-1 15,-6 7 1-15,-7 5-1 16,-4 7 1-16,-7 6-2 0,0 5-2 16,-3 0-16-16,-6 12-24 15,-2 2-35-15,-4-2-69 16</inkml:trace>
  <inkml:trace contextRef="#ctx0" brushRef="#br0" timeOffset="27347.8481">4787 9289 223 0,'-2'1'34'15,"1"-1"-16"-15,-2 0-3 16,3 0 7-16,0 0-16 0,0 0-8 16,0 0 1-16,0 0 3 15,5 3-2-15,0 4 0 16,2 4 0-16,1 4 1 15,1 5-1-15,0 2-1 16,1 4 2-16,0 4-2 0,2-1-1 16,0-1-4-16,3-2 1 15,0-4 1-15,3-4 2 16,2-6 1-16,4-5-6 15,2-7 1-15,5 0 5 16,7-9 9-16,4-11 6 0,7-6-4 16,3-7-5-16,6-6 6 15,5-4-7-15,3-3-1 16,5-5-1-16,5 0-1 15,3-3-1-15,5-1-7 16,2 1-3-16,-1 0-5 0,-2 3-5 16,-5 3 1-16,-7 5 2 15,-6 6 7-15,-10 6 4 16,-6 4 3-16,-7 6 10 15,-5 5 7-15,-6 5 2 16,0 6-8-16,-3 5-6 0,-1 2-4 16,-4 2-50-16</inkml:trace>
  <inkml:trace contextRef="#ctx0" brushRef="#br0" timeOffset="61436.9081">7911 13526 257 0,'0'0'11'0,"0"0"-12"15,3 3-12-15,1 0 7 16,2 1 6-16,2 0 0 16,0 3 1-16,2 0 0 15,1-1 0-15,3 2-1 0,-1 0 0 16,0 0 3-16,1-1-2 15,1-1 1-15,1 1 1 16,3-4 2-16,4-3 5 16,7-3 1-16,8-17 9 15,8-10 4-15,11-11-9 16,8-13-1-16,12-11-5 0,10-10 0 15,8-6 5-15,7-3-12 16,3-3 1-16,2 2-3 16,-2 0 0-16,-2 8-6 15,-4 3-7-15,-7 7 2 16,-6 6 3-16,-9 7 3 0,-11 8 1 15,-8 7 1-15,-13 8 1 16,-8 8 0-16,-7 8 2 16,-5 7-9-16,-5 8-19 15,-1 0-27-15,-3 0-36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6:58.888"/>
    </inkml:context>
    <inkml:brush xml:id="br0">
      <inkml:brushProperty name="width" value="0.05292" units="cm"/>
      <inkml:brushProperty name="height" value="0.05292" units="cm"/>
      <inkml:brushProperty name="color" value="#FF0000"/>
    </inkml:brush>
  </inkml:definitions>
  <inkml:trace contextRef="#ctx0" brushRef="#br0">4618 6273 207 0,'29'0'8'0,"3"0"-4"16,3-4 14-16,4 0 1 0,2 1-7 15,2-1-7-15,1 2-3 16,4-1 1-16,1 1-3 15,3 1 0-15,3 0 3 16,4-1-2-16,3 1-1 16,2 1-1-16,1 0 1 0,3 0 0 15,2 0 0-15,2 0-3 16,1 1 3-16,4 4-1 15,4 0 2-15,0 0-2 16,1 0-2-16,1-1 0 16,-1-1 1-16,-1 1 1 15,-2-3 0-15,-1 1 1 0,-5-2 0 16,-3 0 0-16,-4 0-2 15,-5 0 4-15,-3 0-9 16,-6-4 12-16,-3-3-5 16,-5 1 2-16,-2 1 0 15,-4-2 0-15,-4 1 2 16,-4 1 2-16,-3 1-5 0,-3 1 2 15,-4 3-2-15,-2 0-4 16,-3 0-12-16,-3 0-36 16,-4 0-23-16</inkml:trace>
  <inkml:trace contextRef="#ctx0" brushRef="#br0" timeOffset="10485.2185">22135 4535 189 0,'-21'-39'5'0,"-2"1"2"0,-3-1 5 15,-2 4-4-15,-2-1-3 16,-6-1-3-16,-1 2 1 15,-4-2-2-15,-3 0-1 16,-6 0 0-16,-4 0 0 16,-4 1-1-16,-6 2 1 15,-5 0 0-15,-4 2-2 0,-2 2 2 16,-4-1 0-16,-1 5 2 15,0 0 12-15,-2 3 10 16,-1 4-7-16,-2 1-8 16,1 5-4-16,-2 2-2 15,-3 5 0-15,-1 4-2 0,-3 2 1 16,0 0-1-16,0 12-2 15,0 1 2-15,1 4-4 16,3 2 1-16,2 3-3 16,5 0 2-16,4 4 1 15,5 1-1-15,5 1 2 0,5 2 1 16,3 1-1-16,5 2 0 15,2 0 0-15,2 4 0 16,2-2 0-16,3 1 2 16,4 1-1-16,2-1 0 15,5 0 0-15,4 2 0 16,3 1-1-16,2 3 2 0,5 2-1 15,3 0 0-15,1 1 0 16,3 0-1-16,2-1 0 16,2 1-1-16,2 0 1 15,3 0-10-15,4 0 1 16,1-1 2-16,4-2 2 0,8 0 2 15,5-4-1-15,4-1 1 16,4-4 4-16,5 0 2 16,3 0 2-16,4-1 1 15,3-1 0-15,3 0 0 16,4-2-2-16,1 0 0 0,4-3-6 15,2-2 0-15,2-2 12 16,3-1-4-16,4-3 5 16,4 0-3-16,2 0-4 15,3-3 3-15,2 2-6 16,1-4 2-16,1 1-1 0,0-2-1 15,3-2 1-15,1-1-1 16,-2-3-1-16,3-3 1 16,0 0-1-16,-1-3 1 15,0 0 0-15,0 0-2 16,-1-8-1-16,0-2 3 0,0-2-1 15,-3-2 0-15,0-2 0 16,-4-3 3-16,-1-1-2 16,-3-1 1-16,-2-1 2 15,-2-3 1-15,-2 1-2 16,-2-2-2-16,-2-2 1 15,-4 0 0-15,-4-2 0 0,-2-2 0 16,-4 1-1-16,-3-1 0 16,-2-1-1-16,-4 0 2 15,-3-2-3-15,-4-1 1 16,-4-1 1-16,-3-1-2 15,-3-1 3-15,-2-1-3 0,-2 1 1 16,-3-1 0-16,-3 2 2 16,-2 1-2-16,-4 1-7 15,-3 1 4-15,1 0 2 16,-7-1 1-16,-3 4 2 15,-3 0 1-15,-3 1-1 16,-1 5 1-16,-2 2 2 0,-4 4 1 16,-1 4-5-16,-2 5 0 15,-2 5-14-15,-1 3-27 16,1 1-35-16</inkml:trace>
  <inkml:trace contextRef="#ctx0" brushRef="#br0" timeOffset="89925.5583">13906 6232 264 0,'20'0'-18'16,"2"-3"28"-16,5-2 3 15,6 3 9-15,4 2-7 16,6 0-7-16,5 0-5 16,5 0-2-16,6 7 0 15,6-1-1-15,2 3-3 0,6-3-9 16,5 1-5-16,5-3 1 15,6 1 5-15,4-1 8 16,6 0 1-16,5 1 2 16,4 0 0-16,8 2-1 0,2-2-2 15,6 0-3-15,5-2 2 16,6 0 4-16,3-1 0 15,3-2-1-15,6 0 5 16,4 0 3-16,2 0-1 16,4-2-3-16,4 2-2 15,0 0 0-15,0 0 1 0,-2-1-4 16,2 1 4-16,-5-1-2 15,-5 1 0-15,-6-1 0 16,-4 1 0-16,-9 0 0 16,-7 0 0-16,-7 0 1 15,-5 0 5-15,-7 2 0 0,-6-1 0 16,-7 1 1-16,-5-1 1 15,-7-1-4-15,-9 2 0 16,-8 0-4-16,-7-2 1 16,-9 0-1-16,-7 0 0 15,-10 0 0-15,-8 0 0 16,-6 0-1-16,-8-3-1 0,-4 1 1 15,-3-1-1-15,-2 1-13 16,0 2 10-16,0 0-12 16,0 0-33-16,-3 0 6 15,1 0-26-15</inkml:trace>
  <inkml:trace contextRef="#ctx0" brushRef="#br0" timeOffset="91672.7614">6664 7773 122 0,'61'4'-2'16,"2"-1"14"-16,5 0 8 15,4 2-2-15,1 1-3 16,4 0-4-16,2 1-4 15,5 0 0-15,1 1-2 0,4-1-1 16,5 2-3-16,1-1 1 16,5 1-2-16,2-2 0 15,6 1 1-15,1-1-1 16,3-1 1-16,5 0-2 15,4-3 4-15,2 1 5 0,2-3 13 16,2 0-6-16,5-1 0 16,2 0-2-16,4-1-4 15,3 0-2-15,3 1-1 16,5 0-1-16,0-1-4 15,2 1 1-15,0 0-2 16,2 0 2-16,-1 2-2 0,1-1 0 16,2 1 1-16,0 1-1 15,1 1 1-15,-1-1-1 16,2 0 0-16,-3 0-2 15,-2-1 0-15,2-2 4 16,0 0-4-16,-2 0 4 0,-1-1-2 16,0 0-2-16,-2 1 4 15,-4-1-2-15,-1-4 0 16,-3-2 0-16,-3 1 0 15,-4-1 0-15,-2-1 0 16,-3 1 0-16,0 0 0 0,-4 1-2 16,-1 1 2-16,0 0-1 15,-1 2-5-15,-1-1-3 16,-3 0 2-16,-1 2 1 15,0-2 4-15,-3 0 0 16,0 1 2-16,-2-2 0 0,2 3-2 16,3-2 4-16,-2 1-4 15,1 0 6-15,-3 0-6 16,1-1 4-16,-4-1-4 15,0 0 0-15,-4 0 4 16,0 0-2-16,-2 1 3 16,-2-1-2-16,-1 1-1 0,-3 1 0 15,-2 1 0-15,-2-2 0 16,-5 2-1-16,-2-3 2 15,-3 2-2-15,-5-2 1 16,0 1-1-16,-3 0 2 16,-4-1-1-16,-3 1 2 0,-2 0-2 15,-6-1 2-15,-4 1 5 16,-5-1-3-16,-3 2 1 15,-8-2 1-15,-4 1-3 16,-6-1 3-16,-5 1-3 16,-5 1 0-16,-4 0-3 0,-3 1 0 15,-2 2-1-15,-3 0-6 16,-3 0-15-16,-3 0-22 15,-4 0-52-15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841512474"/>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RL 2.3</a:t>
            </a:r>
            <a:endParaRPr lang="en-US" dirty="0"/>
          </a:p>
        </p:txBody>
      </p:sp>
    </p:spTree>
    <p:extLst>
      <p:ext uri="{BB962C8B-B14F-4D97-AF65-F5344CB8AC3E}">
        <p14:creationId xmlns:p14="http://schemas.microsoft.com/office/powerpoint/2010/main" xmlns="" val="288913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extLst/>
          </a:blip>
          <a:srcRect t="2" b="28591"/>
          <a:stretch>
            <a:fillRect/>
          </a:stretch>
        </p:blipFill>
        <p:spPr>
          <a:xfrm>
            <a:off x="76200" y="3352800"/>
            <a:ext cx="2057400" cy="1979614"/>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172200"/>
            <a:ext cx="2133600" cy="36830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8" y="6550025"/>
            <a:ext cx="7059612"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9" y="6553200"/>
            <a:ext cx="70104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1" y="1295400"/>
            <a:ext cx="70104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172200"/>
            <a:ext cx="2133600" cy="36830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2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2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emf"/><Relationship Id="rId4" Type="http://schemas.openxmlformats.org/officeDocument/2006/relationships/customXml" Target="../ink/ink1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25424"/>
            <a:ext cx="6019800" cy="10947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dirty="0">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dirty="0">
                <a:solidFill>
                  <a:srgbClr val="FFFFFF"/>
                </a:solidFill>
              </a:rPr>
              <a:t>SEWP ZG527</a:t>
            </a:r>
          </a:p>
        </p:txBody>
      </p:sp>
      <p:sp>
        <p:nvSpPr>
          <p:cNvPr id="79" name="Shape 7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Shape 117"/>
          <p:cNvSpPr>
            <a:spLocks noGrp="1"/>
          </p:cNvSpPr>
          <p:nvPr>
            <p:ph type="body" idx="1"/>
          </p:nvPr>
        </p:nvSpPr>
        <p:spPr>
          <a:xfrm>
            <a:off x="152400" y="1265237"/>
            <a:ext cx="8229600" cy="4525963"/>
          </a:xfrm>
          <a:prstGeom prst="rect">
            <a:avLst/>
          </a:prstGeom>
        </p:spPr>
        <p:txBody>
          <a:bodyPr/>
          <a:lstStyle/>
          <a:p>
            <a:pPr marL="0" lvl="0" indent="0" defTabSz="859536">
              <a:buClr>
                <a:srgbClr val="101141"/>
              </a:buClr>
              <a:buSzPct val="100000"/>
              <a:defRPr sz="1800"/>
            </a:pPr>
            <a:r>
              <a:rPr lang="en-IN" sz="2256" dirty="0" smtClean="0"/>
              <a:t>Basic technique of virtualization is – Trap and Emulate Virtualization</a:t>
            </a:r>
          </a:p>
          <a:p>
            <a:pPr marL="0" lvl="0" indent="0" defTabSz="859536">
              <a:buClr>
                <a:srgbClr val="101141"/>
              </a:buClr>
              <a:buSzPct val="100000"/>
              <a:defRPr sz="1800"/>
            </a:pPr>
            <a:r>
              <a:rPr lang="en-IN" sz="2256" dirty="0" smtClean="0"/>
              <a:t>Privilege levels or protection ring</a:t>
            </a:r>
          </a:p>
          <a:p>
            <a:pPr marL="0" lvl="0" indent="0" defTabSz="859536">
              <a:buClr>
                <a:srgbClr val="101141"/>
              </a:buClr>
              <a:buSzPct val="100000"/>
              <a:defRPr sz="1800"/>
            </a:pPr>
            <a:r>
              <a:rPr lang="en-IN" sz="2256" dirty="0" smtClean="0"/>
              <a:t>CPL – Current Privilege Level (Guest OS)</a:t>
            </a:r>
          </a:p>
          <a:p>
            <a:pPr marL="0" lvl="0" indent="0" defTabSz="859536">
              <a:buClr>
                <a:srgbClr val="101141"/>
              </a:buClr>
              <a:buSzPct val="100000"/>
              <a:defRPr sz="1800"/>
            </a:pPr>
            <a:r>
              <a:rPr lang="en-IN" sz="2256" dirty="0" smtClean="0"/>
              <a:t>Instruction Types – </a:t>
            </a:r>
            <a:r>
              <a:rPr lang="en-IN" sz="2256" dirty="0" err="1" smtClean="0"/>
              <a:t>Behavior</a:t>
            </a:r>
            <a:r>
              <a:rPr lang="en-IN" sz="2256" dirty="0" smtClean="0"/>
              <a:t> sensitive, Control sensitive</a:t>
            </a:r>
          </a:p>
          <a:p>
            <a:pPr marL="0" lvl="0" indent="0" defTabSz="859536">
              <a:buClr>
                <a:srgbClr val="101141"/>
              </a:buClr>
              <a:buSzPct val="100000"/>
              <a:defRPr sz="1800"/>
            </a:pPr>
            <a:r>
              <a:rPr lang="en-IN" sz="2256" dirty="0" smtClean="0"/>
              <a:t>Control sensitive (privileged instructions)</a:t>
            </a:r>
          </a:p>
          <a:p>
            <a:pPr marL="0" lvl="0" indent="0" defTabSz="859536">
              <a:buClr>
                <a:srgbClr val="101141"/>
              </a:buClr>
              <a:buSzPct val="100000"/>
              <a:defRPr sz="1800"/>
            </a:pPr>
            <a:r>
              <a:rPr lang="en-IN" sz="2256" dirty="0" smtClean="0"/>
              <a:t>Method of virtualization – Binary Translation</a:t>
            </a:r>
          </a:p>
          <a:p>
            <a:pPr marL="0" lvl="0" indent="0" defTabSz="859536">
              <a:buClr>
                <a:srgbClr val="101141"/>
              </a:buClr>
              <a:buSzPct val="100000"/>
              <a:defRPr sz="1800"/>
            </a:pPr>
            <a:r>
              <a:rPr lang="en-IN" sz="2256" dirty="0" smtClean="0"/>
              <a:t>Para virtualization (Hypervisor dependent)</a:t>
            </a:r>
          </a:p>
          <a:p>
            <a:pPr marL="0" lvl="0" indent="0" defTabSz="859536">
              <a:buClr>
                <a:srgbClr val="101141"/>
              </a:buClr>
              <a:buSzPct val="100000"/>
              <a:defRPr sz="1800"/>
            </a:pPr>
            <a:endParaRPr lang="en-IN" sz="2256" dirty="0" smtClean="0"/>
          </a:p>
          <a:p>
            <a:pPr marL="0" lvl="0" indent="0" defTabSz="859536">
              <a:buClr>
                <a:srgbClr val="101141"/>
              </a:buClr>
              <a:buSzPct val="100000"/>
              <a:defRPr sz="1800"/>
            </a:pPr>
            <a:endParaRPr lang="en-IN" sz="2256" dirty="0" smtClean="0"/>
          </a:p>
        </p:txBody>
      </p:sp>
      <p:sp>
        <p:nvSpPr>
          <p:cNvPr id="118" name="Shape 118"/>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smtClean="0"/>
              <a:t>Terminologies to remember</a:t>
            </a:r>
            <a:endParaRPr sz="3600" b="1" spc="-200" dirty="0"/>
          </a:p>
        </p:txBody>
      </p:sp>
      <p:sp>
        <p:nvSpPr>
          <p:cNvPr id="119" name="Shape 11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10</a:t>
            </a:fld>
            <a:endParaRPr sz="1200">
              <a:solidFill>
                <a:srgbClr val="888888"/>
              </a:solidFill>
            </a:endParaRPr>
          </a:p>
        </p:txBody>
      </p:sp>
    </p:spTree>
    <p:extLst>
      <p:ext uri="{BB962C8B-B14F-4D97-AF65-F5344CB8AC3E}">
        <p14:creationId xmlns:p14="http://schemas.microsoft.com/office/powerpoint/2010/main" xmlns="" val="338800591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body" idx="1"/>
          </p:nvPr>
        </p:nvSpPr>
        <p:spPr>
          <a:xfrm>
            <a:off x="304800" y="1493837"/>
            <a:ext cx="8534400" cy="4525963"/>
          </a:xfrm>
          <a:prstGeom prst="rect">
            <a:avLst/>
          </a:prstGeom>
        </p:spPr>
        <p:txBody>
          <a:bodyPr/>
          <a:lstStyle/>
          <a:p>
            <a:pPr marL="400050" lvl="0" indent="-400050">
              <a:spcBef>
                <a:spcPts val="600"/>
              </a:spcBef>
              <a:buClr>
                <a:srgbClr val="101141"/>
              </a:buClr>
              <a:buSzPct val="100000"/>
              <a:buFont typeface="Arial"/>
              <a:buChar char="•"/>
              <a:defRPr sz="1800"/>
            </a:pPr>
            <a:r>
              <a:rPr sz="2800"/>
              <a:t>Instant provisioning - fast scalability</a:t>
            </a:r>
          </a:p>
          <a:p>
            <a:pPr marL="400050" lvl="0" indent="-400050">
              <a:spcBef>
                <a:spcPts val="600"/>
              </a:spcBef>
              <a:buClr>
                <a:srgbClr val="101141"/>
              </a:buClr>
              <a:buSzPct val="100000"/>
              <a:buFont typeface="Arial"/>
              <a:buChar char="•"/>
              <a:defRPr sz="1800"/>
            </a:pPr>
            <a:r>
              <a:rPr sz="2800"/>
              <a:t>Live Migration is possible</a:t>
            </a:r>
          </a:p>
          <a:p>
            <a:pPr marL="400050" lvl="0" indent="-400050">
              <a:spcBef>
                <a:spcPts val="600"/>
              </a:spcBef>
              <a:buClr>
                <a:srgbClr val="101141"/>
              </a:buClr>
              <a:buSzPct val="100000"/>
              <a:buFont typeface="Arial"/>
              <a:buChar char="•"/>
              <a:defRPr sz="1800"/>
            </a:pPr>
            <a:r>
              <a:rPr sz="2800"/>
              <a:t>Load balancing and consolidation in a Data Center is possible.</a:t>
            </a:r>
          </a:p>
          <a:p>
            <a:pPr marL="400050" lvl="0" indent="-400050">
              <a:spcBef>
                <a:spcPts val="600"/>
              </a:spcBef>
              <a:buClr>
                <a:srgbClr val="101141"/>
              </a:buClr>
              <a:buSzPct val="100000"/>
              <a:buFont typeface="Arial"/>
              <a:buChar char="•"/>
              <a:defRPr sz="1800"/>
            </a:pPr>
            <a:r>
              <a:rPr sz="2800"/>
              <a:t>Low downtime for maintenance</a:t>
            </a:r>
          </a:p>
          <a:p>
            <a:pPr marL="400050" lvl="0" indent="-400050">
              <a:spcBef>
                <a:spcPts val="600"/>
              </a:spcBef>
              <a:buClr>
                <a:srgbClr val="101141"/>
              </a:buClr>
              <a:buSzPct val="100000"/>
              <a:buFont typeface="Arial"/>
              <a:buChar char="•"/>
              <a:defRPr sz="1800"/>
            </a:pPr>
            <a:r>
              <a:rPr sz="2800"/>
              <a:t>Virtual hardware supports legacy operating systems efficiently</a:t>
            </a:r>
          </a:p>
          <a:p>
            <a:pPr marL="400050" lvl="0" indent="-400050">
              <a:spcBef>
                <a:spcPts val="600"/>
              </a:spcBef>
              <a:buClr>
                <a:srgbClr val="101141"/>
              </a:buClr>
              <a:buSzPct val="100000"/>
              <a:buFont typeface="Arial"/>
              <a:buChar char="•"/>
              <a:defRPr sz="1800"/>
            </a:pPr>
            <a:r>
              <a:rPr sz="2800"/>
              <a:t>Security and fault isolation</a:t>
            </a:r>
          </a:p>
        </p:txBody>
      </p:sp>
      <p:sp>
        <p:nvSpPr>
          <p:cNvPr id="172" name="Shape 172"/>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Advantages of Virtualization</a:t>
            </a:r>
          </a:p>
        </p:txBody>
      </p:sp>
      <p:sp>
        <p:nvSpPr>
          <p:cNvPr id="173" name="Shape 17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11</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2602440" y="1959120"/>
              <a:ext cx="4287240" cy="3356640"/>
            </p14:xfrm>
          </p:contentPart>
        </mc:Choice>
        <mc:Fallback>
          <p:pic>
            <p:nvPicPr>
              <p:cNvPr id="2" name="Ink 1"/>
              <p:cNvPicPr/>
              <p:nvPr/>
            </p:nvPicPr>
            <p:blipFill>
              <a:blip r:embed="rId3"/>
              <a:stretch>
                <a:fillRect/>
              </a:stretch>
            </p:blipFill>
            <p:spPr>
              <a:xfrm>
                <a:off x="2596320" y="1953000"/>
                <a:ext cx="4296960" cy="336960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 name="Shape 175"/>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Advantages of Virtualization</a:t>
            </a:r>
          </a:p>
        </p:txBody>
      </p:sp>
      <p:pic>
        <p:nvPicPr>
          <p:cNvPr id="176" name="image14.png"/>
          <p:cNvPicPr/>
          <p:nvPr/>
        </p:nvPicPr>
        <p:blipFill>
          <a:blip r:embed="rId2">
            <a:extLst/>
          </a:blip>
          <a:stretch>
            <a:fillRect/>
          </a:stretch>
        </p:blipFill>
        <p:spPr>
          <a:xfrm>
            <a:off x="457200" y="1600200"/>
            <a:ext cx="8001000" cy="3896139"/>
          </a:xfrm>
          <a:prstGeom prst="rect">
            <a:avLst/>
          </a:prstGeom>
          <a:ln w="12700">
            <a:miter lim="400000"/>
          </a:ln>
        </p:spPr>
      </p:pic>
      <p:sp>
        <p:nvSpPr>
          <p:cNvPr id="177" name="Shape 17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12</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Advantages of Virtualization</a:t>
            </a:r>
          </a:p>
        </p:txBody>
      </p:sp>
      <p:pic>
        <p:nvPicPr>
          <p:cNvPr id="180" name="image15.png"/>
          <p:cNvPicPr/>
          <p:nvPr/>
        </p:nvPicPr>
        <p:blipFill>
          <a:blip r:embed="rId2">
            <a:extLst/>
          </a:blip>
          <a:stretch>
            <a:fillRect/>
          </a:stretch>
        </p:blipFill>
        <p:spPr>
          <a:xfrm>
            <a:off x="533400" y="1600200"/>
            <a:ext cx="7848600" cy="3974890"/>
          </a:xfrm>
          <a:prstGeom prst="rect">
            <a:avLst/>
          </a:prstGeom>
          <a:ln w="12700">
            <a:miter lim="400000"/>
          </a:ln>
        </p:spPr>
      </p:pic>
      <p:sp>
        <p:nvSpPr>
          <p:cNvPr id="181" name="Shape 18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13</a:t>
            </a:fld>
            <a:endParaRPr sz="1200">
              <a:solidFill>
                <a:srgbClr val="888888"/>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 name="Shape 183"/>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Advantages of Virtualization</a:t>
            </a:r>
          </a:p>
        </p:txBody>
      </p:sp>
      <p:pic>
        <p:nvPicPr>
          <p:cNvPr id="184" name="image16.png"/>
          <p:cNvPicPr/>
          <p:nvPr/>
        </p:nvPicPr>
        <p:blipFill>
          <a:blip r:embed="rId2">
            <a:extLst/>
          </a:blip>
          <a:stretch>
            <a:fillRect/>
          </a:stretch>
        </p:blipFill>
        <p:spPr>
          <a:xfrm>
            <a:off x="381000" y="1524000"/>
            <a:ext cx="8153400" cy="4791911"/>
          </a:xfrm>
          <a:prstGeom prst="rect">
            <a:avLst/>
          </a:prstGeom>
          <a:ln w="12700">
            <a:miter lim="400000"/>
          </a:ln>
        </p:spPr>
      </p:pic>
      <p:sp>
        <p:nvSpPr>
          <p:cNvPr id="185" name="Shape 18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14</a:t>
            </a:fld>
            <a:endParaRPr sz="1200">
              <a:solidFill>
                <a:srgbClr val="888888"/>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 name="Shape 187"/>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Advantages of Virtualization</a:t>
            </a:r>
          </a:p>
        </p:txBody>
      </p:sp>
      <p:pic>
        <p:nvPicPr>
          <p:cNvPr id="188" name="image17.png"/>
          <p:cNvPicPr/>
          <p:nvPr/>
        </p:nvPicPr>
        <p:blipFill>
          <a:blip r:embed="rId2">
            <a:extLst/>
          </a:blip>
          <a:stretch>
            <a:fillRect/>
          </a:stretch>
        </p:blipFill>
        <p:spPr>
          <a:xfrm>
            <a:off x="304799" y="1524000"/>
            <a:ext cx="8371324" cy="2438400"/>
          </a:xfrm>
          <a:prstGeom prst="rect">
            <a:avLst/>
          </a:prstGeom>
          <a:ln w="12700">
            <a:miter lim="400000"/>
          </a:ln>
        </p:spPr>
      </p:pic>
      <p:sp>
        <p:nvSpPr>
          <p:cNvPr id="189" name="Shape 18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15</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body" idx="1"/>
          </p:nvPr>
        </p:nvSpPr>
        <p:spPr>
          <a:xfrm>
            <a:off x="304800" y="1493837"/>
            <a:ext cx="8610600" cy="4525963"/>
          </a:xfrm>
          <a:prstGeom prst="rect">
            <a:avLst/>
          </a:prstGeom>
        </p:spPr>
        <p:txBody>
          <a:bodyPr/>
          <a:lstStyle/>
          <a:p>
            <a:pPr marL="244316" lvl="0" indent="-244316" defTabSz="868680">
              <a:spcBef>
                <a:spcPts val="400"/>
              </a:spcBef>
              <a:buClr>
                <a:srgbClr val="101141"/>
              </a:buClr>
              <a:buSzPct val="100000"/>
              <a:buFont typeface="Arial"/>
              <a:buChar char="•"/>
              <a:defRPr sz="1800"/>
            </a:pPr>
            <a:r>
              <a:rPr sz="1710" b="1"/>
              <a:t>Software licensing</a:t>
            </a:r>
          </a:p>
          <a:p>
            <a:pPr marL="325754" lvl="0" indent="-325754" defTabSz="868680">
              <a:spcBef>
                <a:spcPts val="400"/>
              </a:spcBef>
              <a:defRPr sz="1800"/>
            </a:pPr>
            <a:r>
              <a:rPr sz="1710" b="1"/>
              <a:t> 	</a:t>
            </a:r>
            <a:r>
              <a:rPr sz="1710"/>
              <a:t>One of the most significant virtualization-related issues to be aware of is software licensing. Virtualization makes it easy to create new servers, but each VM requires its own separate software license. Organizations using expensive licensed applications could end up paying large amounts in license fees if they do not control their server sprawl.</a:t>
            </a:r>
          </a:p>
          <a:p>
            <a:pPr marL="244316" lvl="0" indent="-244316" defTabSz="868680">
              <a:spcBef>
                <a:spcPts val="400"/>
              </a:spcBef>
              <a:buClr>
                <a:srgbClr val="101141"/>
              </a:buClr>
              <a:buSzPct val="100000"/>
              <a:buFont typeface="Arial"/>
              <a:buChar char="•"/>
              <a:defRPr sz="1800"/>
            </a:pPr>
            <a:r>
              <a:rPr sz="1710" b="1"/>
              <a:t>IT training</a:t>
            </a:r>
          </a:p>
          <a:p>
            <a:pPr marL="325754" lvl="0" indent="-325754" defTabSz="868680">
              <a:spcBef>
                <a:spcPts val="400"/>
              </a:spcBef>
              <a:defRPr sz="1800"/>
            </a:pPr>
            <a:r>
              <a:rPr sz="1710"/>
              <a:t>	IT staff used to dealing with physical systems will need a certain amount of training in virtualization. Such training is essential to enable the staff to debug and troubleshoot issues in the virtual environment, to secure and manage VMs, and to effectively plan for capacity.</a:t>
            </a:r>
          </a:p>
          <a:p>
            <a:pPr marL="244316" lvl="0" indent="-244316" defTabSz="868680">
              <a:spcBef>
                <a:spcPts val="400"/>
              </a:spcBef>
              <a:buClr>
                <a:srgbClr val="101141"/>
              </a:buClr>
              <a:buSzPct val="100000"/>
              <a:buFont typeface="Arial"/>
              <a:buChar char="•"/>
              <a:defRPr sz="1800"/>
            </a:pPr>
            <a:r>
              <a:rPr sz="1710" b="1"/>
              <a:t>Hardware investment</a:t>
            </a:r>
          </a:p>
          <a:p>
            <a:pPr marL="325754" lvl="0" indent="-325754" defTabSz="868680">
              <a:spcBef>
                <a:spcPts val="400"/>
              </a:spcBef>
              <a:defRPr sz="1800"/>
            </a:pPr>
            <a:r>
              <a:rPr sz="1710"/>
              <a:t>	Server virtualization is most effective when powerful physical machines are used to host several VMs. This means that organizations that have existing not-so-powerful hardware might still need to make upfront investments in acquiring new physical servers to harvest the benefits of virtualization</a:t>
            </a:r>
          </a:p>
        </p:txBody>
      </p:sp>
      <p:sp>
        <p:nvSpPr>
          <p:cNvPr id="192" name="Shape 192"/>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Issues to be aware of</a:t>
            </a:r>
          </a:p>
        </p:txBody>
      </p:sp>
      <p:sp>
        <p:nvSpPr>
          <p:cNvPr id="193" name="Shape 19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16</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1721160" y="1435320"/>
              <a:ext cx="1798200" cy="3463560"/>
            </p14:xfrm>
          </p:contentPart>
        </mc:Choice>
        <mc:Fallback>
          <p:pic>
            <p:nvPicPr>
              <p:cNvPr id="2" name="Ink 1"/>
              <p:cNvPicPr/>
              <p:nvPr/>
            </p:nvPicPr>
            <p:blipFill>
              <a:blip r:embed="rId3"/>
              <a:stretch>
                <a:fillRect/>
              </a:stretch>
            </p:blipFill>
            <p:spPr>
              <a:xfrm>
                <a:off x="1714320" y="1427760"/>
                <a:ext cx="1809720" cy="347724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body" idx="1"/>
          </p:nvPr>
        </p:nvSpPr>
        <p:spPr>
          <a:xfrm>
            <a:off x="304800" y="1493837"/>
            <a:ext cx="8229600" cy="4525963"/>
          </a:xfrm>
          <a:prstGeom prst="rect">
            <a:avLst/>
          </a:prstGeom>
        </p:spPr>
        <p:txBody>
          <a:bodyPr/>
          <a:lstStyle/>
          <a:p>
            <a:pPr lvl="0">
              <a:buClr>
                <a:srgbClr val="101141"/>
              </a:buClr>
              <a:buSzPct val="100000"/>
              <a:buFont typeface="Arial"/>
              <a:buChar char="•"/>
              <a:defRPr sz="1800"/>
            </a:pPr>
            <a:r>
              <a:rPr sz="2400"/>
              <a:t>Performance can be a concern, especially for in-band deployments, where the virtualization controller or appliance can become a bandwidth bottleneck.</a:t>
            </a:r>
          </a:p>
          <a:p>
            <a:pPr lvl="0">
              <a:buClr>
                <a:srgbClr val="101141"/>
              </a:buClr>
              <a:buSzPct val="100000"/>
              <a:buFont typeface="Arial"/>
              <a:buChar char="•"/>
              <a:defRPr sz="1800"/>
            </a:pPr>
            <a:endParaRPr sz="2400"/>
          </a:p>
          <a:p>
            <a:pPr lvl="0">
              <a:buClr>
                <a:srgbClr val="101141"/>
              </a:buClr>
              <a:buSzPct val="100000"/>
              <a:buFont typeface="Arial"/>
              <a:buChar char="•"/>
              <a:defRPr sz="1800"/>
            </a:pPr>
            <a:r>
              <a:rPr sz="2400"/>
              <a:t>Interoperability among vendor products is still evolving.</a:t>
            </a:r>
          </a:p>
          <a:p>
            <a:pPr lvl="0">
              <a:buClr>
                <a:srgbClr val="101141"/>
              </a:buClr>
              <a:buSzPct val="100000"/>
              <a:buFont typeface="Arial"/>
              <a:buChar char="•"/>
              <a:defRPr sz="1800"/>
            </a:pPr>
            <a:endParaRPr sz="2400"/>
          </a:p>
          <a:p>
            <a:pPr lvl="0">
              <a:buClr>
                <a:srgbClr val="101141"/>
              </a:buClr>
              <a:buSzPct val="100000"/>
              <a:buFont typeface="Arial"/>
              <a:buChar char="•"/>
              <a:defRPr sz="1800"/>
            </a:pPr>
            <a:r>
              <a:rPr sz="2400"/>
              <a:t>Failure of the virtualization device, leading to loss of the mapping table.</a:t>
            </a:r>
          </a:p>
        </p:txBody>
      </p:sp>
      <p:sp>
        <p:nvSpPr>
          <p:cNvPr id="196" name="Shape 196"/>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Issues to be aware of</a:t>
            </a:r>
          </a:p>
        </p:txBody>
      </p:sp>
      <p:sp>
        <p:nvSpPr>
          <p:cNvPr id="197" name="Shape 19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17</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1662480" y="1363320"/>
              <a:ext cx="6306480" cy="1487520"/>
            </p14:xfrm>
          </p:contentPart>
        </mc:Choice>
        <mc:Fallback>
          <p:pic>
            <p:nvPicPr>
              <p:cNvPr id="2" name="Ink 1"/>
              <p:cNvPicPr/>
              <p:nvPr/>
            </p:nvPicPr>
            <p:blipFill>
              <a:blip r:embed="rId3"/>
              <a:stretch>
                <a:fillRect/>
              </a:stretch>
            </p:blipFill>
            <p:spPr>
              <a:xfrm>
                <a:off x="1657080" y="1356480"/>
                <a:ext cx="6317280" cy="150156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Shape 199"/>
          <p:cNvSpPr>
            <a:spLocks noGrp="1"/>
          </p:cNvSpPr>
          <p:nvPr>
            <p:ph type="body" idx="1"/>
          </p:nvPr>
        </p:nvSpPr>
        <p:spPr>
          <a:xfrm>
            <a:off x="381000" y="1524000"/>
            <a:ext cx="8458200" cy="4800600"/>
          </a:xfrm>
          <a:prstGeom prst="rect">
            <a:avLst/>
          </a:prstGeom>
        </p:spPr>
        <p:txBody>
          <a:bodyPr/>
          <a:lstStyle/>
          <a:p>
            <a:pPr lvl="0">
              <a:lnSpc>
                <a:spcPct val="80000"/>
              </a:lnSpc>
              <a:buClr>
                <a:srgbClr val="101141"/>
              </a:buClr>
              <a:buSzPct val="100000"/>
              <a:buFont typeface="Arial"/>
              <a:buChar char="•"/>
              <a:defRPr sz="1800"/>
            </a:pPr>
            <a:r>
              <a:rPr sz="2200"/>
              <a:t>Today, virtualization can apply to a range of system layers, including  hardware-level virtualization, operating system-level virtualization, and high-level language virtual machines. </a:t>
            </a:r>
          </a:p>
          <a:p>
            <a:pPr lvl="0">
              <a:lnSpc>
                <a:spcPct val="80000"/>
              </a:lnSpc>
              <a:buClr>
                <a:srgbClr val="101141"/>
              </a:buClr>
              <a:buSzPct val="100000"/>
              <a:buFont typeface="Arial"/>
              <a:buChar char="•"/>
              <a:defRPr sz="1800"/>
            </a:pPr>
            <a:r>
              <a:rPr sz="2200" b="1"/>
              <a:t>Maximize resources </a:t>
            </a:r>
            <a:r>
              <a:rPr sz="2200"/>
              <a:t>— Virtualization can reduce the number of physical systems you need to acquire, and you can get more value out of the servers.  Most traditionally built systems are underutilized. Virtualization allows maximum use of the hardware investment. </a:t>
            </a:r>
          </a:p>
          <a:p>
            <a:pPr lvl="0">
              <a:lnSpc>
                <a:spcPct val="80000"/>
              </a:lnSpc>
              <a:buClr>
                <a:srgbClr val="101141"/>
              </a:buClr>
              <a:buSzPct val="100000"/>
              <a:buFont typeface="Arial"/>
              <a:buChar char="•"/>
              <a:defRPr sz="1800"/>
            </a:pPr>
            <a:r>
              <a:rPr sz="2200" b="1"/>
              <a:t>Multiple systems </a:t>
            </a:r>
            <a:r>
              <a:rPr sz="2200"/>
              <a:t>— With virtualization, you can also run multiple types of applications and even run different OS for those applications on the same physical hardware. </a:t>
            </a:r>
          </a:p>
          <a:p>
            <a:pPr lvl="0">
              <a:lnSpc>
                <a:spcPct val="80000"/>
              </a:lnSpc>
              <a:buClr>
                <a:srgbClr val="101141"/>
              </a:buClr>
              <a:buSzPct val="100000"/>
              <a:buFont typeface="Arial"/>
              <a:buChar char="•"/>
              <a:defRPr sz="1800"/>
            </a:pPr>
            <a:r>
              <a:rPr sz="2200" b="1"/>
              <a:t>IT budget integration </a:t>
            </a:r>
            <a:r>
              <a:rPr sz="2200"/>
              <a:t>— When you use virtualization, management, administration and all the attendant requirements of managing your own infrastructure remain a direct cost of your IT operation.</a:t>
            </a:r>
          </a:p>
        </p:txBody>
      </p:sp>
      <p:sp>
        <p:nvSpPr>
          <p:cNvPr id="200" name="Shape 200"/>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Applications of Virtualization</a:t>
            </a:r>
          </a:p>
        </p:txBody>
      </p:sp>
      <p:sp>
        <p:nvSpPr>
          <p:cNvPr id="201" name="Shape 20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18</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3" name="Shape 203"/>
          <p:cNvSpPr>
            <a:spLocks noGrp="1"/>
          </p:cNvSpPr>
          <p:nvPr>
            <p:ph type="body" idx="1"/>
          </p:nvPr>
        </p:nvSpPr>
        <p:spPr>
          <a:xfrm>
            <a:off x="304800" y="1493837"/>
            <a:ext cx="8534400" cy="4754563"/>
          </a:xfrm>
          <a:prstGeom prst="rect">
            <a:avLst/>
          </a:prstGeom>
        </p:spPr>
        <p:txBody>
          <a:bodyPr/>
          <a:lstStyle/>
          <a:p>
            <a:pPr marL="285750" lvl="0" indent="-285750">
              <a:spcBef>
                <a:spcPts val="400"/>
              </a:spcBef>
              <a:buClr>
                <a:srgbClr val="101141"/>
              </a:buClr>
              <a:buSzPct val="100000"/>
              <a:buFont typeface="Arial"/>
              <a:buChar char="•"/>
              <a:defRPr sz="1800"/>
            </a:pPr>
            <a:r>
              <a:rPr sz="2000"/>
              <a:t>Virtualization is Key to Exploiting Trends</a:t>
            </a:r>
          </a:p>
          <a:p>
            <a:pPr marL="285750" lvl="0" indent="-285750">
              <a:spcBef>
                <a:spcPts val="400"/>
              </a:spcBef>
              <a:buClr>
                <a:srgbClr val="101141"/>
              </a:buClr>
              <a:buSzPct val="100000"/>
              <a:buFont typeface="Arial"/>
              <a:buChar char="•"/>
              <a:defRPr sz="1800"/>
            </a:pPr>
            <a:r>
              <a:rPr sz="2000"/>
              <a:t>Allows most efficient use of the compute resources</a:t>
            </a:r>
          </a:p>
          <a:p>
            <a:pPr marL="814387" lvl="1" indent="-357187">
              <a:spcBef>
                <a:spcPts val="400"/>
              </a:spcBef>
              <a:buFont typeface="Arial"/>
              <a:buChar char="•"/>
              <a:defRPr sz="1800"/>
            </a:pPr>
            <a:r>
              <a:rPr sz="2000"/>
              <a:t>Few apps take advantage of 16+ CPUs and huge memory as well as virtualization</a:t>
            </a:r>
            <a:endParaRPr sz="1600"/>
          </a:p>
          <a:p>
            <a:pPr marL="814387" lvl="1" indent="-357187">
              <a:spcBef>
                <a:spcPts val="400"/>
              </a:spcBef>
              <a:buFont typeface="Arial"/>
              <a:buChar char="•"/>
              <a:defRPr sz="1800"/>
            </a:pPr>
            <a:r>
              <a:rPr sz="2000"/>
              <a:t>Virtualization layer worries about NUMA, not apps</a:t>
            </a:r>
            <a:endParaRPr sz="1600"/>
          </a:p>
          <a:p>
            <a:pPr marL="285750" lvl="0" indent="-285750">
              <a:spcBef>
                <a:spcPts val="400"/>
              </a:spcBef>
              <a:buClr>
                <a:srgbClr val="101141"/>
              </a:buClr>
              <a:buSzPct val="100000"/>
              <a:buFont typeface="Arial"/>
              <a:buChar char="•"/>
              <a:defRPr sz="1800"/>
            </a:pPr>
            <a:r>
              <a:rPr sz="2000"/>
              <a:t>Maximize performance per watt across all servers</a:t>
            </a:r>
          </a:p>
          <a:p>
            <a:pPr marL="814387" lvl="1" indent="-357187">
              <a:spcBef>
                <a:spcPts val="400"/>
              </a:spcBef>
              <a:buFont typeface="Arial"/>
              <a:buChar char="•"/>
              <a:defRPr sz="1800"/>
            </a:pPr>
            <a:r>
              <a:rPr sz="2000"/>
              <a:t>Run VMs on minimal # of servers, shutting off the others</a:t>
            </a:r>
          </a:p>
          <a:p>
            <a:pPr marL="814387" lvl="1" indent="-357187">
              <a:spcBef>
                <a:spcPts val="400"/>
              </a:spcBef>
              <a:buFont typeface="Arial"/>
              <a:buChar char="•"/>
              <a:defRPr sz="1800"/>
            </a:pPr>
            <a:r>
              <a:rPr sz="2000"/>
              <a:t>Automated, live migration critical:</a:t>
            </a:r>
          </a:p>
          <a:p>
            <a:pPr marL="1104900" lvl="2" indent="-190500">
              <a:spcBef>
                <a:spcPts val="400"/>
              </a:spcBef>
              <a:buFont typeface="Arial"/>
              <a:defRPr sz="1800"/>
            </a:pPr>
            <a:r>
              <a:rPr sz="2000"/>
              <a:t>Provide performance guarantees for dynamic workloads</a:t>
            </a:r>
            <a:endParaRPr sz="2000">
              <a:latin typeface="Calibri"/>
              <a:ea typeface="Calibri"/>
              <a:cs typeface="Calibri"/>
              <a:sym typeface="Calibri"/>
            </a:endParaRPr>
          </a:p>
          <a:p>
            <a:pPr marL="1104900" lvl="2" indent="-190500">
              <a:spcBef>
                <a:spcPts val="400"/>
              </a:spcBef>
              <a:buFont typeface="Arial"/>
              <a:defRPr sz="1800"/>
            </a:pPr>
            <a:r>
              <a:rPr sz="2000"/>
              <a:t>Balance load to minimize number of active servers</a:t>
            </a:r>
            <a:endParaRPr sz="2000">
              <a:latin typeface="Calibri"/>
              <a:ea typeface="Calibri"/>
              <a:cs typeface="Calibri"/>
              <a:sym typeface="Calibri"/>
            </a:endParaRPr>
          </a:p>
          <a:p>
            <a:pPr marL="285750" lvl="0" indent="-285750">
              <a:spcBef>
                <a:spcPts val="400"/>
              </a:spcBef>
              <a:buClr>
                <a:srgbClr val="101141"/>
              </a:buClr>
              <a:buSzPct val="100000"/>
              <a:buFont typeface="Arial"/>
              <a:buChar char="•"/>
              <a:defRPr sz="1800"/>
            </a:pPr>
            <a:r>
              <a:rPr sz="2000"/>
              <a:t>Stateless, Run-anywhere Capabilities</a:t>
            </a:r>
          </a:p>
          <a:p>
            <a:pPr marL="814387" lvl="1" indent="-357187">
              <a:spcBef>
                <a:spcPts val="400"/>
              </a:spcBef>
              <a:buFont typeface="Arial"/>
              <a:buChar char="•"/>
              <a:defRPr sz="1800"/>
            </a:pPr>
            <a:r>
              <a:rPr sz="2000"/>
              <a:t>Shared network and storage allows flexible mappings</a:t>
            </a:r>
          </a:p>
          <a:p>
            <a:pPr marL="814387" lvl="1" indent="-357187">
              <a:spcBef>
                <a:spcPts val="400"/>
              </a:spcBef>
              <a:buFont typeface="Arial"/>
              <a:buChar char="•"/>
              <a:defRPr sz="1800"/>
            </a:pPr>
            <a:r>
              <a:rPr sz="2000"/>
              <a:t>Enables additional availability guarantees</a:t>
            </a:r>
          </a:p>
        </p:txBody>
      </p:sp>
      <p:sp>
        <p:nvSpPr>
          <p:cNvPr id="204" name="Shape 204"/>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260604" lvl="0" indent="-521208" defTabSz="694944">
              <a:lnSpc>
                <a:spcPts val="2700"/>
              </a:lnSpc>
            </a:pPr>
            <a:endParaRPr sz="2736" b="1" spc="-114">
              <a:latin typeface="Arial"/>
              <a:ea typeface="Arial"/>
              <a:cs typeface="Arial"/>
              <a:sym typeface="Arial"/>
            </a:endParaRPr>
          </a:p>
          <a:p>
            <a:pPr marL="260604" lvl="0" indent="-521208" defTabSz="694944">
              <a:lnSpc>
                <a:spcPts val="2700"/>
              </a:lnSpc>
            </a:pPr>
            <a:r>
              <a:rPr sz="2736" b="1" spc="-152">
                <a:latin typeface="Arial"/>
                <a:ea typeface="Arial"/>
                <a:cs typeface="Arial"/>
                <a:sym typeface="Arial"/>
              </a:rPr>
              <a:t>Technology Trends</a:t>
            </a:r>
            <a:endParaRPr sz="2736" b="1" spc="-114">
              <a:latin typeface="Arial"/>
              <a:ea typeface="Arial"/>
              <a:cs typeface="Arial"/>
              <a:sym typeface="Arial"/>
            </a:endParaRPr>
          </a:p>
        </p:txBody>
      </p:sp>
      <p:sp>
        <p:nvSpPr>
          <p:cNvPr id="205" name="Shape 20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19</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 name="Shape 81"/>
          <p:cNvSpPr/>
          <p:nvPr/>
        </p:nvSpPr>
        <p:spPr>
          <a:xfrm>
            <a:off x="457200" y="274638"/>
            <a:ext cx="8229600"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sz="4400"/>
              <a:t>Agenda</a:t>
            </a:r>
          </a:p>
        </p:txBody>
      </p:sp>
      <p:sp>
        <p:nvSpPr>
          <p:cNvPr id="82" name="Shape 82"/>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42900" lvl="0" indent="-342900">
              <a:spcBef>
                <a:spcPts val="700"/>
              </a:spcBef>
            </a:pPr>
            <a:r>
              <a:rPr sz="3200">
                <a:latin typeface="Arial"/>
                <a:ea typeface="Arial"/>
                <a:cs typeface="Arial"/>
                <a:sym typeface="Arial"/>
              </a:rPr>
              <a:t>Virtualization Techniques and Types	</a:t>
            </a:r>
          </a:p>
          <a:p>
            <a:pPr marL="609600" lvl="0" indent="-609600">
              <a:spcBef>
                <a:spcPts val="700"/>
              </a:spcBef>
              <a:buClr>
                <a:srgbClr val="101141"/>
              </a:buClr>
              <a:buSzPct val="100000"/>
              <a:buFont typeface="Helvetica"/>
              <a:buChar char="❑"/>
            </a:pPr>
            <a:r>
              <a:rPr sz="3200">
                <a:latin typeface="Arial"/>
                <a:ea typeface="Arial"/>
                <a:cs typeface="Arial"/>
                <a:sym typeface="Arial"/>
              </a:rPr>
              <a:t> Introduction to Virtualization </a:t>
            </a:r>
          </a:p>
          <a:p>
            <a:pPr marL="609600" lvl="0" indent="-609600">
              <a:spcBef>
                <a:spcPts val="700"/>
              </a:spcBef>
              <a:buClr>
                <a:srgbClr val="101141"/>
              </a:buClr>
              <a:buSzPct val="100000"/>
              <a:buFont typeface="Helvetica"/>
              <a:buChar char="❑"/>
            </a:pPr>
            <a:r>
              <a:rPr sz="3200">
                <a:latin typeface="Arial"/>
                <a:ea typeface="Arial"/>
                <a:cs typeface="Arial"/>
                <a:sym typeface="Arial"/>
              </a:rPr>
              <a:t> Use &amp; demerits of Virtualization</a:t>
            </a:r>
          </a:p>
          <a:p>
            <a:pPr marL="609600" lvl="0" indent="-609600">
              <a:spcBef>
                <a:spcPts val="700"/>
              </a:spcBef>
              <a:buClr>
                <a:srgbClr val="101141"/>
              </a:buClr>
              <a:buSzPct val="100000"/>
              <a:buFont typeface="Helvetica"/>
              <a:buChar char="❑"/>
            </a:pPr>
            <a:r>
              <a:rPr sz="3200">
                <a:latin typeface="Arial"/>
                <a:ea typeface="Arial"/>
                <a:cs typeface="Arial"/>
                <a:sym typeface="Arial"/>
              </a:rPr>
              <a:t> Types of Virtualization</a:t>
            </a:r>
          </a:p>
          <a:p>
            <a:pPr marL="342900" lvl="0" indent="-342900">
              <a:spcBef>
                <a:spcPts val="700"/>
              </a:spcBef>
            </a:pPr>
            <a:r>
              <a:rPr sz="3200">
                <a:latin typeface="Arial"/>
                <a:ea typeface="Arial"/>
                <a:cs typeface="Arial"/>
                <a:sym typeface="Arial"/>
              </a:rPr>
              <a:t>	-	Examples</a:t>
            </a:r>
          </a:p>
          <a:p>
            <a:pPr marL="609600" lvl="0" indent="-609600">
              <a:spcBef>
                <a:spcPts val="700"/>
              </a:spcBef>
              <a:buClr>
                <a:srgbClr val="101141"/>
              </a:buClr>
              <a:buSzPct val="100000"/>
              <a:buFont typeface="Helvetica"/>
              <a:buChar char="❑"/>
            </a:pPr>
            <a:r>
              <a:rPr sz="3200">
                <a:latin typeface="Arial"/>
                <a:ea typeface="Arial"/>
                <a:cs typeface="Arial"/>
                <a:sym typeface="Arial"/>
              </a:rPr>
              <a:t> x86 Hardware Virtualization</a:t>
            </a:r>
          </a:p>
        </p:txBody>
      </p:sp>
      <p:sp>
        <p:nvSpPr>
          <p:cNvPr id="83" name="Shape 83"/>
          <p:cNvSpPr/>
          <p:nvPr/>
        </p:nvSpPr>
        <p:spPr>
          <a:xfrm>
            <a:off x="6553200" y="6404292"/>
            <a:ext cx="2133600" cy="269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solidFill>
                  <a:srgbClr val="888888"/>
                </a:solidFill>
              </a:defRPr>
            </a:lvl1pPr>
          </a:lstStyle>
          <a:p>
            <a:pPr lvl="0">
              <a:defRPr sz="1800">
                <a:solidFill>
                  <a:srgbClr val="000000"/>
                </a:solidFill>
              </a:defRPr>
            </a:pPr>
            <a:r>
              <a:rPr sz="1200">
                <a:solidFill>
                  <a:srgbClr val="888888"/>
                </a:solidFill>
              </a:rPr>
              <a:t>2</a:t>
            </a:r>
          </a:p>
        </p:txBody>
      </p:sp>
      <p:sp>
        <p:nvSpPr>
          <p:cNvPr id="84" name="Shape 8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body" idx="1"/>
          </p:nvPr>
        </p:nvSpPr>
        <p:spPr>
          <a:xfrm>
            <a:off x="304800" y="1493837"/>
            <a:ext cx="8229600" cy="4525963"/>
          </a:xfrm>
          <a:prstGeom prst="rect">
            <a:avLst/>
          </a:prstGeom>
        </p:spPr>
        <p:txBody>
          <a:bodyPr/>
          <a:lstStyle/>
          <a:p>
            <a:pPr lvl="0" algn="ctr" defTabSz="457200">
              <a:spcBef>
                <a:spcPts val="800"/>
              </a:spcBef>
              <a:defRPr sz="1800"/>
            </a:pPr>
            <a:endParaRPr sz="4400"/>
          </a:p>
          <a:p>
            <a:pPr lvl="0" algn="ctr" defTabSz="457200">
              <a:spcBef>
                <a:spcPts val="800"/>
              </a:spcBef>
              <a:defRPr sz="1800"/>
            </a:pPr>
            <a:r>
              <a:rPr sz="4400"/>
              <a:t>Thanks!!!</a:t>
            </a:r>
          </a:p>
          <a:p>
            <a:pPr lvl="0" algn="ctr" defTabSz="457200">
              <a:spcBef>
                <a:spcPts val="800"/>
              </a:spcBef>
              <a:defRPr sz="1800"/>
            </a:pPr>
            <a:r>
              <a:rPr sz="4400"/>
              <a:t>Queries?</a:t>
            </a:r>
          </a:p>
        </p:txBody>
      </p:sp>
      <p:sp>
        <p:nvSpPr>
          <p:cNvPr id="208" name="Shape 20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20</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Approaches for Virtualization</a:t>
            </a:r>
          </a:p>
        </p:txBody>
      </p:sp>
      <p:sp>
        <p:nvSpPr>
          <p:cNvPr id="156" name="Shape 15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a:t>
            </a:fld>
            <a:endParaRPr sz="1200">
              <a:solidFill>
                <a:srgbClr val="888888"/>
              </a:solidFill>
            </a:endParaRPr>
          </a:p>
        </p:txBody>
      </p:sp>
      <p:pic>
        <p:nvPicPr>
          <p:cNvPr id="1026" name="Picture 2" descr="http://image.slidesharecdn.com/xen-expert-days2356/95/xen-expert-days-13-728.jpg?cb=127127171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56327" y="1339850"/>
            <a:ext cx="6934200" cy="5200651"/>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p14="http://schemas.microsoft.com/office/powerpoint/2010/main" xmlns="" Requires="p14">
          <p:contentPart p14:bwMode="auto" r:id="rId4">
            <p14:nvContentPartPr>
              <p14:cNvPr id="2" name="Ink 1"/>
              <p14:cNvContentPartPr/>
              <p14:nvPr/>
            </p14:nvContentPartPr>
            <p14:xfrm>
              <a:off x="1177200" y="2371320"/>
              <a:ext cx="6419520" cy="2745360"/>
            </p14:xfrm>
          </p:contentPart>
        </mc:Choice>
        <mc:Fallback>
          <p:pic>
            <p:nvPicPr>
              <p:cNvPr id="2" name="Ink 1"/>
              <p:cNvPicPr/>
              <p:nvPr/>
            </p:nvPicPr>
            <p:blipFill>
              <a:blip r:embed="rId5"/>
              <a:stretch>
                <a:fillRect/>
              </a:stretch>
            </p:blipFill>
            <p:spPr>
              <a:xfrm>
                <a:off x="1169280" y="2365560"/>
                <a:ext cx="6431760" cy="275688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idx="1"/>
          </p:nvPr>
        </p:nvSpPr>
        <p:spPr>
          <a:xfrm>
            <a:off x="304800" y="1493837"/>
            <a:ext cx="8229600" cy="4525963"/>
          </a:xfrm>
          <a:prstGeom prst="rect">
            <a:avLst/>
          </a:prstGeom>
        </p:spPr>
        <p:txBody>
          <a:bodyPr/>
          <a:lstStyle/>
          <a:p>
            <a:pPr lvl="0">
              <a:buClr>
                <a:srgbClr val="101141"/>
              </a:buClr>
              <a:buSzPct val="100000"/>
              <a:buFont typeface="Helvetica"/>
              <a:buChar char="❑"/>
              <a:defRPr sz="1800"/>
            </a:pPr>
            <a:r>
              <a:rPr sz="2400"/>
              <a:t>Full virtualization</a:t>
            </a:r>
          </a:p>
          <a:p>
            <a:pPr lvl="0">
              <a:buClr>
                <a:srgbClr val="101141"/>
              </a:buClr>
              <a:buSzPct val="100000"/>
              <a:buFont typeface="Arial"/>
              <a:buChar char="•"/>
              <a:defRPr sz="1800"/>
            </a:pPr>
            <a:r>
              <a:rPr sz="2400"/>
              <a:t>In its basic form known as “full virtualization” the hypervisor provides a fully emulated machine in which an operating system can run. VMWare is a good example. </a:t>
            </a:r>
          </a:p>
          <a:p>
            <a:pPr lvl="0">
              <a:buClr>
                <a:srgbClr val="101141"/>
              </a:buClr>
              <a:buSzPct val="100000"/>
              <a:buFont typeface="Arial"/>
              <a:buChar char="•"/>
              <a:defRPr sz="1800"/>
            </a:pPr>
            <a:r>
              <a:rPr sz="2400"/>
              <a:t>The biggest advantage to this approach is its flexibility: one could run a RISC-based OS as a guest on an Intel-based host. </a:t>
            </a:r>
          </a:p>
          <a:p>
            <a:pPr lvl="0">
              <a:buClr>
                <a:srgbClr val="101141"/>
              </a:buClr>
              <a:buSzPct val="100000"/>
              <a:buFont typeface="Arial"/>
              <a:buChar char="•"/>
              <a:defRPr sz="1800"/>
            </a:pPr>
            <a:r>
              <a:rPr sz="2400"/>
              <a:t>While this is an obvious approach, there are significant performance problems in trying to emulate a complete set of hardware in software. </a:t>
            </a:r>
          </a:p>
        </p:txBody>
      </p:sp>
      <p:sp>
        <p:nvSpPr>
          <p:cNvPr id="147" name="Shape 147"/>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smtClean="0"/>
              <a:t>Full </a:t>
            </a:r>
            <a:r>
              <a:rPr sz="3600" b="1" spc="-200" dirty="0" smtClean="0"/>
              <a:t>Virtualization</a:t>
            </a:r>
            <a:endParaRPr sz="3600" b="1" spc="-200" dirty="0"/>
          </a:p>
        </p:txBody>
      </p:sp>
      <p:sp>
        <p:nvSpPr>
          <p:cNvPr id="148" name="Shape 14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4</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1954440" y="2279160"/>
              <a:ext cx="4854600" cy="3127320"/>
            </p14:xfrm>
          </p:contentPart>
        </mc:Choice>
        <mc:Fallback>
          <p:pic>
            <p:nvPicPr>
              <p:cNvPr id="2" name="Ink 1"/>
              <p:cNvPicPr/>
              <p:nvPr/>
            </p:nvPicPr>
            <p:blipFill>
              <a:blip r:embed="rId3"/>
              <a:stretch>
                <a:fillRect/>
              </a:stretch>
            </p:blipFill>
            <p:spPr>
              <a:xfrm>
                <a:off x="1948320" y="2272680"/>
                <a:ext cx="4866480" cy="314136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idx="1"/>
          </p:nvPr>
        </p:nvSpPr>
        <p:spPr>
          <a:xfrm>
            <a:off x="152400" y="1417637"/>
            <a:ext cx="8610600" cy="4983163"/>
          </a:xfrm>
          <a:prstGeom prst="rect">
            <a:avLst/>
          </a:prstGeom>
        </p:spPr>
        <p:txBody>
          <a:bodyPr/>
          <a:lstStyle/>
          <a:p>
            <a:pPr lvl="0">
              <a:lnSpc>
                <a:spcPct val="90000"/>
              </a:lnSpc>
              <a:buClr>
                <a:srgbClr val="101141"/>
              </a:buClr>
              <a:buSzPct val="100000"/>
              <a:buFont typeface="Helvetica"/>
              <a:buChar char="❑"/>
              <a:defRPr sz="1800"/>
            </a:pPr>
            <a:r>
              <a:rPr sz="2200"/>
              <a:t>Paravirtualization</a:t>
            </a:r>
          </a:p>
          <a:p>
            <a:pPr lvl="0">
              <a:lnSpc>
                <a:spcPct val="90000"/>
              </a:lnSpc>
              <a:buClr>
                <a:srgbClr val="101141"/>
              </a:buClr>
              <a:buSzPct val="100000"/>
              <a:buFont typeface="Arial"/>
              <a:buChar char="•"/>
              <a:defRPr sz="1800"/>
            </a:pPr>
            <a:r>
              <a:rPr sz="2200"/>
              <a:t>“Paravirtualization,” found in the XenSource, open source Xen product, attempts to reconcile these two approaches. Instead of emulating hardware, paravirtualization uses slightly altered versions of the operating system which allows access to the hardware resources directly as managed by the hypervisor. </a:t>
            </a:r>
          </a:p>
          <a:p>
            <a:pPr lvl="0">
              <a:lnSpc>
                <a:spcPct val="90000"/>
              </a:lnSpc>
              <a:buClr>
                <a:srgbClr val="101141"/>
              </a:buClr>
              <a:buSzPct val="100000"/>
              <a:buFont typeface="Arial"/>
              <a:buChar char="•"/>
              <a:defRPr sz="1800"/>
            </a:pPr>
            <a:r>
              <a:rPr sz="2200"/>
              <a:t>This is known as hardware-assisted virtualization, and improves performance significantly.</a:t>
            </a:r>
          </a:p>
          <a:p>
            <a:pPr lvl="0">
              <a:lnSpc>
                <a:spcPct val="90000"/>
              </a:lnSpc>
              <a:buClr>
                <a:srgbClr val="101141"/>
              </a:buClr>
              <a:buSzPct val="100000"/>
              <a:buFont typeface="Arial"/>
              <a:buChar char="•"/>
              <a:defRPr sz="1800"/>
            </a:pPr>
            <a:r>
              <a:rPr sz="2200"/>
              <a:t>In order to retain flexibility, the guest OS is not tied to its host OS. Drastically different operating systems can be running in a hypervisor at the same time, just as they can under full virtualization. </a:t>
            </a:r>
          </a:p>
          <a:p>
            <a:pPr lvl="0">
              <a:lnSpc>
                <a:spcPct val="90000"/>
              </a:lnSpc>
              <a:buClr>
                <a:srgbClr val="101141"/>
              </a:buClr>
              <a:buSzPct val="100000"/>
              <a:buFont typeface="Arial"/>
              <a:buChar char="•"/>
              <a:defRPr sz="1800"/>
            </a:pPr>
            <a:r>
              <a:rPr sz="2200"/>
              <a:t>In this way, paravirtualization can be thought of as a low-overhead full virtualization</a:t>
            </a:r>
          </a:p>
        </p:txBody>
      </p:sp>
      <p:sp>
        <p:nvSpPr>
          <p:cNvPr id="155" name="Shape 155"/>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smtClean="0"/>
              <a:t>Para</a:t>
            </a:r>
            <a:r>
              <a:rPr sz="3600" b="1" spc="-200" dirty="0" smtClean="0"/>
              <a:t>Virtualization</a:t>
            </a:r>
            <a:endParaRPr sz="3600" b="1" spc="-200" dirty="0"/>
          </a:p>
        </p:txBody>
      </p:sp>
      <p:sp>
        <p:nvSpPr>
          <p:cNvPr id="156" name="Shape 15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5</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2298240" y="2034360"/>
              <a:ext cx="5346360" cy="2001600"/>
            </p14:xfrm>
          </p:contentPart>
        </mc:Choice>
        <mc:Fallback>
          <p:pic>
            <p:nvPicPr>
              <p:cNvPr id="2" name="Ink 1"/>
              <p:cNvPicPr/>
              <p:nvPr/>
            </p:nvPicPr>
            <p:blipFill>
              <a:blip r:embed="rId3"/>
              <a:stretch>
                <a:fillRect/>
              </a:stretch>
            </p:blipFill>
            <p:spPr>
              <a:xfrm>
                <a:off x="2291040" y="2029320"/>
                <a:ext cx="5360040" cy="2013840"/>
              </a:xfrm>
              <a:prstGeom prst="rect">
                <a:avLst/>
              </a:prstGeom>
            </p:spPr>
          </p:pic>
        </mc:Fallback>
      </mc:AlternateContent>
    </p:spTree>
    <p:extLst>
      <p:ext uri="{BB962C8B-B14F-4D97-AF65-F5344CB8AC3E}">
        <p14:creationId xmlns:p14="http://schemas.microsoft.com/office/powerpoint/2010/main" xmlns="" val="151116835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body" idx="1"/>
          </p:nvPr>
        </p:nvSpPr>
        <p:spPr>
          <a:xfrm>
            <a:off x="304800" y="1493837"/>
            <a:ext cx="8458200" cy="4830763"/>
          </a:xfrm>
          <a:prstGeom prst="rect">
            <a:avLst/>
          </a:prstGeom>
        </p:spPr>
        <p:txBody>
          <a:bodyPr/>
          <a:lstStyle/>
          <a:p>
            <a:pPr lvl="0">
              <a:buClr>
                <a:srgbClr val="101141"/>
              </a:buClr>
              <a:buSzPct val="100000"/>
              <a:buFont typeface="Helvetica"/>
              <a:buChar char="❑"/>
              <a:defRPr sz="1800"/>
            </a:pPr>
            <a:r>
              <a:rPr sz="2200" dirty="0"/>
              <a:t>Single Kernel Image (SKI),</a:t>
            </a:r>
          </a:p>
          <a:p>
            <a:pPr lvl="0">
              <a:buClr>
                <a:srgbClr val="101141"/>
              </a:buClr>
              <a:buSzPct val="100000"/>
              <a:buFont typeface="Arial"/>
              <a:buChar char="•"/>
              <a:defRPr sz="1800"/>
            </a:pPr>
            <a:r>
              <a:rPr sz="2200" dirty="0"/>
              <a:t>Single Kernel Image (SKI), in which the host OS spawns additional copies of itself. This kind of virtualization can be found in </a:t>
            </a:r>
            <a:r>
              <a:rPr sz="2200" dirty="0" err="1"/>
              <a:t>Swsoft</a:t>
            </a:r>
            <a:r>
              <a:rPr sz="2200" dirty="0"/>
              <a:t> </a:t>
            </a:r>
            <a:r>
              <a:rPr sz="2200" dirty="0" err="1"/>
              <a:t>Virtuozzo</a:t>
            </a:r>
            <a:r>
              <a:rPr sz="2200" dirty="0"/>
              <a:t> and Sun Solaris, Zones. SKI can be thought of as “lightweight” virtualization. </a:t>
            </a:r>
          </a:p>
          <a:p>
            <a:pPr lvl="0">
              <a:buClr>
                <a:srgbClr val="101141"/>
              </a:buClr>
              <a:buSzPct val="100000"/>
              <a:buFont typeface="Arial"/>
              <a:buChar char="•"/>
              <a:defRPr sz="1800"/>
            </a:pPr>
            <a:r>
              <a:rPr sz="2200" dirty="0"/>
              <a:t>While this approach avoids the performance problems with pure emulation, it does so at the expense of flexibility. </a:t>
            </a:r>
          </a:p>
          <a:p>
            <a:pPr lvl="0">
              <a:buClr>
                <a:srgbClr val="101141"/>
              </a:buClr>
              <a:buSzPct val="100000"/>
              <a:buFont typeface="Arial"/>
              <a:buChar char="•"/>
              <a:defRPr sz="1800"/>
            </a:pPr>
            <a:r>
              <a:rPr sz="2200" dirty="0"/>
              <a:t>It is not possible, for instance, to run different versions or even different patch levels of a particular operating system on the same machine. </a:t>
            </a:r>
          </a:p>
          <a:p>
            <a:pPr lvl="0">
              <a:buClr>
                <a:srgbClr val="101141"/>
              </a:buClr>
              <a:buSzPct val="100000"/>
              <a:buFont typeface="Arial"/>
              <a:buChar char="•"/>
              <a:defRPr sz="1800"/>
            </a:pPr>
            <a:r>
              <a:rPr sz="2200" dirty="0"/>
              <a:t>Whatever versions exist in the host, that same software will be provided in the guest. SKI also sacrifices the security and reliability provided by other virtualization  methods. </a:t>
            </a:r>
          </a:p>
        </p:txBody>
      </p:sp>
      <p:sp>
        <p:nvSpPr>
          <p:cNvPr id="151" name="Shape 151"/>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smtClean="0"/>
              <a:t>SKI </a:t>
            </a:r>
            <a:r>
              <a:rPr sz="3600" b="1" spc="-200" dirty="0" smtClean="0"/>
              <a:t>Virtualization</a:t>
            </a:r>
            <a:endParaRPr sz="3600" b="1" spc="-200" dirty="0"/>
          </a:p>
        </p:txBody>
      </p:sp>
      <p:sp>
        <p:nvSpPr>
          <p:cNvPr id="152" name="Shape 15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2232000" y="3733920"/>
              <a:ext cx="5908680" cy="2468160"/>
            </p14:xfrm>
          </p:contentPart>
        </mc:Choice>
        <mc:Fallback>
          <p:pic>
            <p:nvPicPr>
              <p:cNvPr id="2" name="Ink 1"/>
              <p:cNvPicPr/>
              <p:nvPr/>
            </p:nvPicPr>
            <p:blipFill>
              <a:blip r:embed="rId3"/>
              <a:stretch>
                <a:fillRect/>
              </a:stretch>
            </p:blipFill>
            <p:spPr>
              <a:xfrm>
                <a:off x="2226240" y="3727800"/>
                <a:ext cx="5919120" cy="247932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Shape 158"/>
          <p:cNvSpPr>
            <a:spLocks noGrp="1"/>
          </p:cNvSpPr>
          <p:nvPr>
            <p:ph type="body" idx="1"/>
          </p:nvPr>
        </p:nvSpPr>
        <p:spPr>
          <a:xfrm>
            <a:off x="304800" y="1493837"/>
            <a:ext cx="4572000" cy="4525963"/>
          </a:xfrm>
          <a:prstGeom prst="rect">
            <a:avLst/>
          </a:prstGeom>
        </p:spPr>
        <p:txBody>
          <a:bodyPr/>
          <a:lstStyle/>
          <a:p>
            <a:pPr lvl="0">
              <a:lnSpc>
                <a:spcPct val="80000"/>
              </a:lnSpc>
              <a:buClr>
                <a:srgbClr val="101141"/>
              </a:buClr>
              <a:buSzPct val="100000"/>
              <a:buFont typeface="Arial"/>
              <a:buChar char="•"/>
              <a:defRPr sz="1800"/>
            </a:pPr>
            <a:r>
              <a:rPr sz="2200"/>
              <a:t>The latest generation of x86-based systems feature processors with 64-bit extensions supporting very large memory capacities.</a:t>
            </a:r>
          </a:p>
          <a:p>
            <a:pPr lvl="0">
              <a:lnSpc>
                <a:spcPct val="80000"/>
              </a:lnSpc>
              <a:buClr>
                <a:srgbClr val="101141"/>
              </a:buClr>
              <a:buSzPct val="100000"/>
              <a:buFont typeface="Arial"/>
              <a:buChar char="•"/>
              <a:defRPr sz="1800"/>
            </a:pPr>
            <a:r>
              <a:rPr sz="2200"/>
              <a:t>This enhances their ability to host large, memory-intensive  applications, as well as allowing many more virtual machines to be hosted by a physical server deployed within a virtual infra-structure. </a:t>
            </a:r>
          </a:p>
          <a:p>
            <a:pPr lvl="0">
              <a:lnSpc>
                <a:spcPct val="80000"/>
              </a:lnSpc>
              <a:buClr>
                <a:srgbClr val="101141"/>
              </a:buClr>
              <a:buSzPct val="100000"/>
              <a:buFont typeface="Arial"/>
              <a:buChar char="•"/>
              <a:defRPr sz="1800"/>
            </a:pPr>
            <a:r>
              <a:rPr sz="2200"/>
              <a:t>The continual decrease in memory costs will further accelerate this trend. </a:t>
            </a:r>
          </a:p>
        </p:txBody>
      </p:sp>
      <p:sp>
        <p:nvSpPr>
          <p:cNvPr id="159" name="Shape 159"/>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x86 Hardware Virtualization</a:t>
            </a:r>
          </a:p>
        </p:txBody>
      </p:sp>
      <p:pic>
        <p:nvPicPr>
          <p:cNvPr id="160" name="image12.png"/>
          <p:cNvPicPr/>
          <p:nvPr/>
        </p:nvPicPr>
        <p:blipFill>
          <a:blip r:embed="rId2">
            <a:extLst/>
          </a:blip>
          <a:stretch>
            <a:fillRect/>
          </a:stretch>
        </p:blipFill>
        <p:spPr>
          <a:xfrm>
            <a:off x="4948130" y="1447800"/>
            <a:ext cx="4195870" cy="4114800"/>
          </a:xfrm>
          <a:prstGeom prst="rect">
            <a:avLst/>
          </a:prstGeom>
          <a:ln w="12700">
            <a:miter lim="400000"/>
          </a:ln>
        </p:spPr>
      </p:pic>
      <p:sp>
        <p:nvSpPr>
          <p:cNvPr id="161" name="Shape 16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body" idx="1"/>
          </p:nvPr>
        </p:nvSpPr>
        <p:spPr>
          <a:xfrm>
            <a:off x="228600" y="1371600"/>
            <a:ext cx="8534400" cy="4525963"/>
          </a:xfrm>
          <a:prstGeom prst="rect">
            <a:avLst/>
          </a:prstGeom>
        </p:spPr>
        <p:txBody>
          <a:bodyPr>
            <a:normAutofit lnSpcReduction="10000"/>
          </a:bodyPr>
          <a:lstStyle/>
          <a:p>
            <a:pPr marL="305180" lvl="0" indent="-305180" defTabSz="813816">
              <a:buClr>
                <a:srgbClr val="101141"/>
              </a:buClr>
              <a:buSzPct val="100000"/>
              <a:buFont typeface="Arial"/>
              <a:buChar char="•"/>
              <a:defRPr sz="1800"/>
            </a:pPr>
            <a:r>
              <a:rPr sz="2136"/>
              <a:t>For Industry-standard x86 systems, the two approaches typically used with software-based partitioning are </a:t>
            </a:r>
          </a:p>
          <a:p>
            <a:pPr marL="788384" lvl="1" indent="-381476" defTabSz="813816">
              <a:buFont typeface="Arial"/>
              <a:buChar char="•"/>
              <a:defRPr sz="1800"/>
            </a:pPr>
            <a:r>
              <a:rPr sz="2136"/>
              <a:t>hosted and </a:t>
            </a:r>
          </a:p>
          <a:p>
            <a:pPr marL="788384" lvl="1" indent="-381476" defTabSz="813816">
              <a:buFont typeface="Arial"/>
              <a:buChar char="•"/>
              <a:defRPr sz="1800"/>
            </a:pPr>
            <a:r>
              <a:rPr sz="2136"/>
              <a:t>hypervisor architectures</a:t>
            </a:r>
            <a:endParaRPr sz="1424"/>
          </a:p>
          <a:p>
            <a:pPr marL="305180" lvl="0" indent="-305180" defTabSz="813816">
              <a:buClr>
                <a:srgbClr val="101141"/>
              </a:buClr>
              <a:buSzPct val="100000"/>
              <a:buFont typeface="Arial"/>
              <a:buChar char="•"/>
              <a:defRPr sz="1800"/>
            </a:pPr>
            <a:r>
              <a:rPr sz="2136"/>
              <a:t> A hosted approach provides partitioning services on top of a standard  operating system and supports the broadest range of hardware configurations. </a:t>
            </a:r>
          </a:p>
          <a:p>
            <a:pPr marL="305180" lvl="0" indent="-305180" defTabSz="813816">
              <a:buClr>
                <a:srgbClr val="101141"/>
              </a:buClr>
              <a:buSzPct val="100000"/>
              <a:buFont typeface="Arial"/>
              <a:buChar char="•"/>
              <a:defRPr sz="1800"/>
            </a:pPr>
            <a:r>
              <a:rPr sz="2136"/>
              <a:t>In contrast, a hypervisor architecture is the layer of software installed on a clean x86-based system (hence it is often referred to as a “bare metal” approach). Since it has direct access to the hardware resources, a hypervisor is more efficient than hosted  architectures, enabling greater scalability, robustness and performance</a:t>
            </a:r>
          </a:p>
        </p:txBody>
      </p:sp>
      <p:sp>
        <p:nvSpPr>
          <p:cNvPr id="164" name="Shape 164"/>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x86 Hardware Virtualization</a:t>
            </a:r>
          </a:p>
        </p:txBody>
      </p:sp>
      <p:sp>
        <p:nvSpPr>
          <p:cNvPr id="165" name="Shape 16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963720" y="1909080"/>
              <a:ext cx="3064680" cy="946800"/>
            </p14:xfrm>
          </p:contentPart>
        </mc:Choice>
        <mc:Fallback>
          <p:pic>
            <p:nvPicPr>
              <p:cNvPr id="2" name="Ink 1"/>
              <p:cNvPicPr/>
              <p:nvPr/>
            </p:nvPicPr>
            <p:blipFill>
              <a:blip r:embed="rId3"/>
              <a:stretch>
                <a:fillRect/>
              </a:stretch>
            </p:blipFill>
            <p:spPr>
              <a:xfrm>
                <a:off x="957600" y="1903320"/>
                <a:ext cx="3078000" cy="95904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age13.png"/>
          <p:cNvPicPr/>
          <p:nvPr/>
        </p:nvPicPr>
        <p:blipFill>
          <a:blip r:embed="rId2">
            <a:extLst/>
          </a:blip>
          <a:stretch>
            <a:fillRect/>
          </a:stretch>
        </p:blipFill>
        <p:spPr>
          <a:xfrm>
            <a:off x="228600" y="1752600"/>
            <a:ext cx="8768596" cy="3890853"/>
          </a:xfrm>
          <a:prstGeom prst="rect">
            <a:avLst/>
          </a:prstGeom>
          <a:ln w="12700">
            <a:miter lim="400000"/>
          </a:ln>
        </p:spPr>
      </p:pic>
      <p:sp>
        <p:nvSpPr>
          <p:cNvPr id="168" name="Shape 168"/>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x86 Hardware Virtualization</a:t>
            </a:r>
          </a:p>
        </p:txBody>
      </p:sp>
      <p:sp>
        <p:nvSpPr>
          <p:cNvPr id="169" name="Shape 16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9</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Id3">
            <p14:nvContentPartPr>
              <p14:cNvPr id="2" name="Ink 1"/>
              <p14:cNvContentPartPr/>
              <p14:nvPr/>
            </p14:nvContentPartPr>
            <p14:xfrm>
              <a:off x="981000" y="1348920"/>
              <a:ext cx="6815880" cy="4506840"/>
            </p14:xfrm>
          </p:contentPart>
        </mc:Choice>
        <mc:Fallback>
          <p:pic>
            <p:nvPicPr>
              <p:cNvPr id="2" name="Ink 1"/>
              <p:cNvPicPr/>
              <p:nvPr/>
            </p:nvPicPr>
            <p:blipFill>
              <a:blip r:embed="rId4"/>
              <a:stretch>
                <a:fillRect/>
              </a:stretch>
            </p:blipFill>
            <p:spPr>
              <a:xfrm>
                <a:off x="971280" y="1341000"/>
                <a:ext cx="6832800" cy="4520520"/>
              </a:xfrm>
              <a:prstGeom prst="rect">
                <a:avLst/>
              </a:prstGeom>
            </p:spPr>
          </p:pic>
        </mc:Fallback>
      </mc:AlternateContent>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88</TotalTime>
  <Words>847</Words>
  <Application>Microsoft Office PowerPoint</Application>
  <PresentationFormat>On-screen Show (4:3)</PresentationFormat>
  <Paragraphs>114</Paragraphs>
  <Slides>20</Slides>
  <Notes>1</Notes>
  <HiddenSlides>9</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dc:creator>
  <cp:lastModifiedBy>BITS9</cp:lastModifiedBy>
  <cp:revision>11</cp:revision>
  <dcterms:modified xsi:type="dcterms:W3CDTF">2016-01-11T09:52:36Z</dcterms:modified>
</cp:coreProperties>
</file>