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342" r:id="rId4"/>
    <p:sldId id="343" r:id="rId5"/>
    <p:sldId id="345" r:id="rId6"/>
    <p:sldId id="346" r:id="rId7"/>
    <p:sldId id="347" r:id="rId8"/>
    <p:sldId id="348" r:id="rId9"/>
    <p:sldId id="334" r:id="rId10"/>
  </p:sldIdLst>
  <p:sldSz cx="9144000" cy="6858000" type="screen4x3"/>
  <p:notesSz cx="6858000" cy="9144000"/>
  <p:defaultTextStyle>
    <a:lvl1pPr>
      <a:defRPr>
        <a:latin typeface="Calibri"/>
        <a:ea typeface="Calibri"/>
        <a:cs typeface="Calibri"/>
        <a:sym typeface="Calibri"/>
      </a:defRPr>
    </a:lvl1pPr>
    <a:lvl2pPr indent="457200">
      <a:defRPr>
        <a:latin typeface="Calibri"/>
        <a:ea typeface="Calibri"/>
        <a:cs typeface="Calibri"/>
        <a:sym typeface="Calibri"/>
      </a:defRPr>
    </a:lvl2pPr>
    <a:lvl3pPr indent="914400">
      <a:defRPr>
        <a:latin typeface="Calibri"/>
        <a:ea typeface="Calibri"/>
        <a:cs typeface="Calibri"/>
        <a:sym typeface="Calibri"/>
      </a:defRPr>
    </a:lvl3pPr>
    <a:lvl4pPr indent="1371600">
      <a:defRPr>
        <a:latin typeface="Calibri"/>
        <a:ea typeface="Calibri"/>
        <a:cs typeface="Calibri"/>
        <a:sym typeface="Calibri"/>
      </a:defRPr>
    </a:lvl4pPr>
    <a:lvl5pPr indent="1828800">
      <a:defRPr>
        <a:latin typeface="Calibri"/>
        <a:ea typeface="Calibri"/>
        <a:cs typeface="Calibri"/>
        <a:sym typeface="Calibri"/>
      </a:defRPr>
    </a:lvl5pPr>
    <a:lvl6pPr indent="2286000">
      <a:defRPr>
        <a:latin typeface="Calibri"/>
        <a:ea typeface="Calibri"/>
        <a:cs typeface="Calibri"/>
        <a:sym typeface="Calibri"/>
      </a:defRPr>
    </a:lvl6pPr>
    <a:lvl7pPr indent="2743200">
      <a:defRPr>
        <a:latin typeface="Calibri"/>
        <a:ea typeface="Calibri"/>
        <a:cs typeface="Calibri"/>
        <a:sym typeface="Calibri"/>
      </a:defRPr>
    </a:lvl7pPr>
    <a:lvl8pPr indent="3200400">
      <a:defRPr>
        <a:latin typeface="Calibri"/>
        <a:ea typeface="Calibri"/>
        <a:cs typeface="Calibri"/>
        <a:sym typeface="Calibri"/>
      </a:defRPr>
    </a:lvl8pPr>
    <a:lvl9pPr indent="3657600">
      <a:defRPr>
        <a:latin typeface="Calibri"/>
        <a:ea typeface="Calibri"/>
        <a:cs typeface="Calibri"/>
        <a:sym typeface="Calibri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1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74" name="Shape 7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xmlns="" val="45145026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487588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RL 3.1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428816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RL 3.2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17150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  <p:sp>
        <p:nvSpPr>
          <p:cNvPr id="12" name="Shape 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title"/>
          </p:nvPr>
        </p:nvSpPr>
        <p:spPr>
          <a:xfrm>
            <a:off x="6629400" y="0"/>
            <a:ext cx="2057400" cy="640080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44" name="Shape 44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6019800" cy="65833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  <p:sp>
        <p:nvSpPr>
          <p:cNvPr id="45" name="Shape 4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ustom Layout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48" name="Shape 48"/>
          <p:cNvSpPr/>
          <p:nvPr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9" name="Shape 49"/>
          <p:cNvSpPr/>
          <p:nvPr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0" name="Shape 50"/>
          <p:cNvSpPr/>
          <p:nvPr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51" name="image2.png" descr="BITS_university_logo_whitevert.png"/>
          <p:cNvPicPr/>
          <p:nvPr/>
        </p:nvPicPr>
        <p:blipFill>
          <a:blip r:embed="rId3">
            <a:extLst/>
          </a:blip>
          <a:srcRect t="1" b="28591"/>
          <a:stretch>
            <a:fillRect/>
          </a:stretch>
        </p:blipFill>
        <p:spPr>
          <a:xfrm>
            <a:off x="76200" y="3352800"/>
            <a:ext cx="2057400" cy="1979615"/>
          </a:xfrm>
          <a:prstGeom prst="rect">
            <a:avLst/>
          </a:prstGeom>
          <a:ln w="12700">
            <a:miter lim="400000"/>
          </a:ln>
        </p:spPr>
      </p:pic>
      <p:sp>
        <p:nvSpPr>
          <p:cNvPr id="52" name="Shape 52"/>
          <p:cNvSpPr/>
          <p:nvPr/>
        </p:nvSpPr>
        <p:spPr>
          <a:xfrm>
            <a:off x="-76200" y="5257800"/>
            <a:ext cx="2209800" cy="4984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 algn="ctr"/>
            <a:r>
              <a:rPr sz="2900" b="1" spc="-1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BITS</a:t>
            </a:r>
            <a:r>
              <a:rPr sz="2900" spc="-1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Pilani</a:t>
            </a:r>
          </a:p>
        </p:txBody>
      </p:sp>
      <p:sp>
        <p:nvSpPr>
          <p:cNvPr id="53" name="Shape 53"/>
          <p:cNvSpPr>
            <a:spLocks noGrp="1"/>
          </p:cNvSpPr>
          <p:nvPr>
            <p:ph type="body" idx="1"/>
          </p:nvPr>
        </p:nvSpPr>
        <p:spPr>
          <a:xfrm>
            <a:off x="2514600" y="5359400"/>
            <a:ext cx="6019800" cy="58420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SzTx/>
              <a:buFontTx/>
              <a:buNone/>
              <a:defRPr sz="1800">
                <a:solidFill>
                  <a:srgbClr val="FFFFFF"/>
                </a:solidFill>
              </a:defRPr>
            </a:lvl1pPr>
            <a:lvl2pPr marL="640896" indent="-183696" algn="r">
              <a:lnSpc>
                <a:spcPts val="1800"/>
              </a:lnSpc>
              <a:spcBef>
                <a:spcPts val="0"/>
              </a:spcBef>
              <a:buFontTx/>
              <a:defRPr sz="1800">
                <a:solidFill>
                  <a:srgbClr val="FFFFFF"/>
                </a:solidFill>
              </a:defRPr>
            </a:lvl2pPr>
            <a:lvl3pPr marL="1085850" indent="-171450" algn="r">
              <a:lnSpc>
                <a:spcPts val="1800"/>
              </a:lnSpc>
              <a:spcBef>
                <a:spcPts val="0"/>
              </a:spcBef>
              <a:buFontTx/>
              <a:defRPr sz="1800">
                <a:solidFill>
                  <a:srgbClr val="FFFFFF"/>
                </a:solidFill>
              </a:defRPr>
            </a:lvl3pPr>
            <a:lvl4pPr marL="1577338" indent="-205738" algn="r">
              <a:lnSpc>
                <a:spcPts val="1800"/>
              </a:lnSpc>
              <a:spcBef>
                <a:spcPts val="0"/>
              </a:spcBef>
              <a:buFontTx/>
              <a:defRPr sz="1800">
                <a:solidFill>
                  <a:srgbClr val="FFFFFF"/>
                </a:solidFill>
              </a:defRPr>
            </a:lvl4pPr>
            <a:lvl5pPr marL="2034538" indent="-205738" algn="r">
              <a:lnSpc>
                <a:spcPts val="1800"/>
              </a:lnSpc>
              <a:spcBef>
                <a:spcPts val="0"/>
              </a:spcBef>
              <a:buFontTx/>
              <a:defRPr sz="1800">
                <a:solidFill>
                  <a:srgbClr val="FFFFFF"/>
                </a:solidFill>
              </a:defRPr>
            </a:lvl5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Body Level One</a:t>
            </a:r>
          </a:p>
          <a:p>
            <a:pPr lvl="1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Body Level Two</a:t>
            </a:r>
          </a:p>
          <a:p>
            <a:pPr lvl="2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Body Level Three</a:t>
            </a:r>
          </a:p>
          <a:p>
            <a:pPr lvl="3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Body Level Four</a:t>
            </a:r>
          </a:p>
          <a:p>
            <a:pPr lvl="4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Body Level Five</a:t>
            </a:r>
          </a:p>
        </p:txBody>
      </p:sp>
      <p:sp>
        <p:nvSpPr>
          <p:cNvPr id="54" name="Shape 54"/>
          <p:cNvSpPr>
            <a:spLocks noGrp="1"/>
          </p:cNvSpPr>
          <p:nvPr>
            <p:ph type="title"/>
          </p:nvPr>
        </p:nvSpPr>
        <p:spPr>
          <a:xfrm>
            <a:off x="2514600" y="3784600"/>
            <a:ext cx="6019800" cy="15748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lnSpc>
                <a:spcPts val="4000"/>
              </a:lnSpc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55" name="Shape 55"/>
          <p:cNvSpPr>
            <a:spLocks noGrp="1"/>
          </p:cNvSpPr>
          <p:nvPr>
            <p:ph type="sldNum" sz="quarter" idx="2"/>
          </p:nvPr>
        </p:nvSpPr>
        <p:spPr>
          <a:xfrm>
            <a:off x="6553200" y="6221730"/>
            <a:ext cx="2133600" cy="269241"/>
          </a:xfrm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>
            <a:off x="3276600" y="6596063"/>
            <a:ext cx="5867400" cy="2392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 algn="r"/>
            <a:r>
              <a:rPr sz="1100" b="1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sz="1100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</a:t>
            </a:r>
          </a:p>
        </p:txBody>
      </p:sp>
      <p:grpSp>
        <p:nvGrpSpPr>
          <p:cNvPr id="61" name="Group 61"/>
          <p:cNvGrpSpPr/>
          <p:nvPr/>
        </p:nvGrpSpPr>
        <p:grpSpPr>
          <a:xfrm>
            <a:off x="2084388" y="6550024"/>
            <a:ext cx="7059613" cy="49215"/>
            <a:chOff x="0" y="0"/>
            <a:chExt cx="7059612" cy="49214"/>
          </a:xfrm>
        </p:grpSpPr>
        <p:sp>
          <p:nvSpPr>
            <p:cNvPr id="58" name="Shape 58"/>
            <p:cNvSpPr/>
            <p:nvPr/>
          </p:nvSpPr>
          <p:spPr>
            <a:xfrm>
              <a:off x="2546349" y="-1"/>
              <a:ext cx="2328864" cy="49215"/>
            </a:xfrm>
            <a:prstGeom prst="rect">
              <a:avLst/>
            </a:prstGeom>
            <a:solidFill>
              <a:srgbClr val="76C2E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>
              <a:off x="4824412" y="0"/>
              <a:ext cx="2235201" cy="46038"/>
            </a:xfrm>
            <a:prstGeom prst="rect">
              <a:avLst/>
            </a:prstGeom>
            <a:solidFill>
              <a:srgbClr val="E31C2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>
              <a:off x="-1" y="-1"/>
              <a:ext cx="2581277" cy="49215"/>
            </a:xfrm>
            <a:prstGeom prst="rect">
              <a:avLst/>
            </a:prstGeom>
            <a:solidFill>
              <a:srgbClr val="FCB01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66" name="Group 66"/>
          <p:cNvGrpSpPr/>
          <p:nvPr/>
        </p:nvGrpSpPr>
        <p:grpSpPr>
          <a:xfrm>
            <a:off x="2133598" y="6553199"/>
            <a:ext cx="7010402" cy="46040"/>
            <a:chOff x="0" y="0"/>
            <a:chExt cx="7010401" cy="46039"/>
          </a:xfrm>
        </p:grpSpPr>
        <p:sp>
          <p:nvSpPr>
            <p:cNvPr id="63" name="Shape 63"/>
            <p:cNvSpPr/>
            <p:nvPr/>
          </p:nvSpPr>
          <p:spPr>
            <a:xfrm>
              <a:off x="2362200" y="-1"/>
              <a:ext cx="2328865" cy="46040"/>
            </a:xfrm>
            <a:prstGeom prst="rect">
              <a:avLst/>
            </a:prstGeom>
            <a:solidFill>
              <a:srgbClr val="76C2E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-1" y="-1"/>
              <a:ext cx="2362201" cy="46040"/>
            </a:xfrm>
            <a:prstGeom prst="rect">
              <a:avLst/>
            </a:prstGeom>
            <a:solidFill>
              <a:srgbClr val="FCB01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4681537" y="-1"/>
              <a:ext cx="2328864" cy="46040"/>
            </a:xfrm>
            <a:prstGeom prst="rect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70" name="Group 70"/>
          <p:cNvGrpSpPr/>
          <p:nvPr/>
        </p:nvGrpSpPr>
        <p:grpSpPr>
          <a:xfrm>
            <a:off x="-2" y="1295399"/>
            <a:ext cx="7010402" cy="46040"/>
            <a:chOff x="0" y="0"/>
            <a:chExt cx="7010401" cy="46039"/>
          </a:xfrm>
        </p:grpSpPr>
        <p:sp>
          <p:nvSpPr>
            <p:cNvPr id="67" name="Shape 67"/>
            <p:cNvSpPr/>
            <p:nvPr/>
          </p:nvSpPr>
          <p:spPr>
            <a:xfrm>
              <a:off x="2362200" y="-1"/>
              <a:ext cx="2328865" cy="46040"/>
            </a:xfrm>
            <a:prstGeom prst="rect">
              <a:avLst/>
            </a:prstGeom>
            <a:solidFill>
              <a:srgbClr val="76C2E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-1" y="-1"/>
              <a:ext cx="2362201" cy="46040"/>
            </a:xfrm>
            <a:prstGeom prst="rect">
              <a:avLst/>
            </a:prstGeom>
            <a:solidFill>
              <a:srgbClr val="FCB01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4681537" y="-1"/>
              <a:ext cx="2328864" cy="46040"/>
            </a:xfrm>
            <a:prstGeom prst="rect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71" name="Shape 71"/>
          <p:cNvSpPr>
            <a:spLocks noGrp="1"/>
          </p:cNvSpPr>
          <p:nvPr>
            <p:ph type="body" idx="1"/>
          </p:nvPr>
        </p:nvSpPr>
        <p:spPr>
          <a:xfrm>
            <a:off x="304800" y="1493837"/>
            <a:ext cx="8229600" cy="5364163"/>
          </a:xfrm>
          <a:prstGeom prst="rect">
            <a:avLst/>
          </a:prstGeom>
        </p:spPr>
        <p:txBody>
          <a:bodyPr/>
          <a:lstStyle>
            <a:lvl1pPr>
              <a:spcBef>
                <a:spcPts val="500"/>
              </a:spcBef>
              <a:buSzTx/>
              <a:buFontTx/>
              <a:buNone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marL="885825" indent="-428625">
              <a:spcBef>
                <a:spcPts val="500"/>
              </a:spcBef>
              <a:buFontTx/>
              <a:defRPr sz="2400">
                <a:latin typeface="Arial"/>
                <a:ea typeface="Arial"/>
                <a:cs typeface="Arial"/>
                <a:sym typeface="Arial"/>
              </a:defRPr>
            </a:lvl2pPr>
            <a:lvl3pPr marL="1143000" indent="-228600">
              <a:spcBef>
                <a:spcPts val="500"/>
              </a:spcBef>
              <a:buFontTx/>
              <a:defRPr sz="2400">
                <a:latin typeface="Arial"/>
                <a:ea typeface="Arial"/>
                <a:cs typeface="Arial"/>
                <a:sym typeface="Arial"/>
              </a:defRPr>
            </a:lvl3pPr>
            <a:lvl4pPr marL="1645920" indent="-274319">
              <a:spcBef>
                <a:spcPts val="500"/>
              </a:spcBef>
              <a:buFontTx/>
              <a:defRPr sz="2400">
                <a:latin typeface="Arial"/>
                <a:ea typeface="Arial"/>
                <a:cs typeface="Arial"/>
                <a:sym typeface="Arial"/>
              </a:defRPr>
            </a:lvl4pPr>
            <a:lvl5pPr marL="2103120" indent="-274320">
              <a:spcBef>
                <a:spcPts val="500"/>
              </a:spcBef>
              <a:buFontTx/>
              <a:defRPr sz="2400"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  <p:sp>
        <p:nvSpPr>
          <p:cNvPr id="72" name="Shape 72"/>
          <p:cNvSpPr>
            <a:spLocks noGrp="1"/>
          </p:cNvSpPr>
          <p:nvPr>
            <p:ph type="sldNum" sz="quarter" idx="2"/>
          </p:nvPr>
        </p:nvSpPr>
        <p:spPr>
          <a:xfrm>
            <a:off x="6553200" y="6221730"/>
            <a:ext cx="2133600" cy="269241"/>
          </a:xfrm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70B794E-742D-4744-8B4B-F241A2DC8911}" type="datetimeFigureOut">
              <a:rPr lang="en-US" smtClean="0"/>
              <a:pPr/>
              <a:t>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1C379-C52A-4F44-8EE5-3B910F604B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477327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70B794E-742D-4744-8B4B-F241A2DC8911}" type="datetimeFigureOut">
              <a:rPr lang="en-US" smtClean="0"/>
              <a:pPr/>
              <a:t>1/11/2016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1C379-C52A-4F44-8EE5-3B910F604B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098640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70B794E-742D-4744-8B4B-F241A2DC8911}" type="datetimeFigureOut">
              <a:rPr lang="en-US" smtClean="0"/>
              <a:pPr/>
              <a:t>1/11/2016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1C379-C52A-4F44-8EE5-3B910F604B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281782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 smtClean="0">
                <a:solidFill>
                  <a:srgbClr val="101141"/>
                </a:solidFill>
                <a:latin typeface="Arial" charset="0"/>
              </a:rPr>
              <a:t>BITS </a:t>
            </a:r>
            <a:r>
              <a:rPr lang="en-US" sz="1100" dirty="0" err="1" smtClean="0">
                <a:solidFill>
                  <a:srgbClr val="101141"/>
                </a:solidFill>
                <a:latin typeface="Arial" charset="0"/>
              </a:rPr>
              <a:t>Pilani</a:t>
            </a:r>
            <a:endParaRPr lang="en-US" sz="1100" dirty="0" smtClean="0">
              <a:solidFill>
                <a:srgbClr val="101141"/>
              </a:solidFill>
              <a:latin typeface="Arial" charset="0"/>
            </a:endParaRPr>
          </a:p>
        </p:txBody>
      </p:sp>
      <p:grpSp>
        <p:nvGrpSpPr>
          <p:cNvPr id="2" name="Group 7"/>
          <p:cNvGrpSpPr>
            <a:grpSpLocks/>
          </p:cNvGrpSpPr>
          <p:nvPr userDrawn="1"/>
        </p:nvGrpSpPr>
        <p:grpSpPr bwMode="auto">
          <a:xfrm>
            <a:off x="2084388" y="6550025"/>
            <a:ext cx="7059612" cy="49213"/>
            <a:chOff x="2083888" y="6550671"/>
            <a:chExt cx="7060112" cy="48665"/>
          </a:xfrm>
        </p:grpSpPr>
        <p:sp>
          <p:nvSpPr>
            <p:cNvPr id="6" name="Rectangle 5"/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5" name="Group 12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0" name="Group 16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dirty="0" smtClean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 sz="1800" b="0" cap="none"/>
            </a:pPr>
            <a:r>
              <a:rPr sz="4000" b="1" cap="all"/>
              <a:t>Title Text</a:t>
            </a:r>
          </a:p>
        </p:txBody>
      </p:sp>
      <p:sp>
        <p:nvSpPr>
          <p:cNvPr id="15" name="Shape 15"/>
          <p:cNvSpPr>
            <a:spLocks noGrp="1"/>
          </p:cNvSpPr>
          <p:nvPr>
            <p:ph type="body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Body Level Five</a:t>
            </a:r>
          </a:p>
        </p:txBody>
      </p:sp>
      <p:sp>
        <p:nvSpPr>
          <p:cNvPr id="16" name="Shape 1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38600" cy="5257800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  <p:sp>
        <p:nvSpPr>
          <p:cNvPr id="20" name="Shape 2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title"/>
          </p:nvPr>
        </p:nvSpPr>
        <p:spPr>
          <a:xfrm>
            <a:off x="457200" y="256810"/>
            <a:ext cx="8229600" cy="1178656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23" name="Shape 23"/>
          <p:cNvSpPr>
            <a:spLocks noGrp="1"/>
          </p:cNvSpPr>
          <p:nvPr>
            <p:ph type="body" idx="1"/>
          </p:nvPr>
        </p:nvSpPr>
        <p:spPr>
          <a:xfrm>
            <a:off x="457200" y="1435465"/>
            <a:ext cx="4040188" cy="739411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45720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91440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137160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182880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pPr lvl="0">
              <a:defRPr sz="1800" b="0"/>
            </a:pPr>
            <a:r>
              <a:rPr sz="2400" b="1"/>
              <a:t>Body Level One</a:t>
            </a:r>
          </a:p>
          <a:p>
            <a:pPr lvl="1">
              <a:defRPr sz="1800" b="0"/>
            </a:pPr>
            <a:r>
              <a:rPr sz="2400" b="1"/>
              <a:t>Body Level Two</a:t>
            </a:r>
          </a:p>
          <a:p>
            <a:pPr lvl="2">
              <a:defRPr sz="1800" b="0"/>
            </a:pPr>
            <a:r>
              <a:rPr sz="2400" b="1"/>
              <a:t>Body Level Three</a:t>
            </a:r>
          </a:p>
          <a:p>
            <a:pPr lvl="3">
              <a:defRPr sz="1800" b="0"/>
            </a:pPr>
            <a:r>
              <a:rPr sz="2400" b="1"/>
              <a:t>Body Level Four</a:t>
            </a:r>
          </a:p>
          <a:p>
            <a:pPr lvl="4">
              <a:defRPr sz="1800" b="0"/>
            </a:pPr>
            <a:r>
              <a:rPr sz="2400" b="1"/>
              <a:t>Body Level Five</a:t>
            </a:r>
          </a:p>
        </p:txBody>
      </p:sp>
      <p:sp>
        <p:nvSpPr>
          <p:cNvPr id="24" name="Shape 2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27" name="Shape 2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/>
          </p:cNvSpPr>
          <p:nvPr>
            <p:ph type="title"/>
          </p:nvPr>
        </p:nvSpPr>
        <p:spPr>
          <a:xfrm>
            <a:off x="457200" y="0"/>
            <a:ext cx="3008314" cy="14351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sz="1800" b="0"/>
            </a:pPr>
            <a:r>
              <a:rPr sz="2000" b="1"/>
              <a:t>Title Text</a:t>
            </a:r>
          </a:p>
        </p:txBody>
      </p:sp>
      <p:sp>
        <p:nvSpPr>
          <p:cNvPr id="32" name="Shape 32"/>
          <p:cNvSpPr>
            <a:spLocks noGrp="1"/>
          </p:cNvSpPr>
          <p:nvPr>
            <p:ph type="body" idx="1"/>
          </p:nvPr>
        </p:nvSpPr>
        <p:spPr>
          <a:xfrm>
            <a:off x="3575050" y="273050"/>
            <a:ext cx="5111750" cy="65849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  <p:sp>
        <p:nvSpPr>
          <p:cNvPr id="33" name="Shape 3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sz="1800" b="0"/>
            </a:pPr>
            <a:r>
              <a:rPr sz="2000" b="1"/>
              <a:t>Title Text</a:t>
            </a: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 lvl="0">
              <a:defRPr sz="1800"/>
            </a:pPr>
            <a:r>
              <a:rPr sz="1400"/>
              <a:t>Body Level One</a:t>
            </a:r>
          </a:p>
          <a:p>
            <a:pPr lvl="1">
              <a:defRPr sz="1800"/>
            </a:pPr>
            <a:r>
              <a:rPr sz="1400"/>
              <a:t>Body Level Two</a:t>
            </a:r>
          </a:p>
          <a:p>
            <a:pPr lvl="2">
              <a:defRPr sz="1800"/>
            </a:pPr>
            <a:r>
              <a:rPr sz="1400"/>
              <a:t>Body Level Three</a:t>
            </a:r>
          </a:p>
          <a:p>
            <a:pPr lvl="3">
              <a:defRPr sz="1800"/>
            </a:pPr>
            <a:r>
              <a:rPr sz="1400"/>
              <a:t>Body Level Four</a:t>
            </a:r>
          </a:p>
          <a:p>
            <a:pPr lvl="4">
              <a:defRPr sz="1800"/>
            </a:pPr>
            <a:r>
              <a:rPr sz="1400"/>
              <a:t>Body Level Five</a:t>
            </a:r>
          </a:p>
        </p:txBody>
      </p:sp>
      <p:sp>
        <p:nvSpPr>
          <p:cNvPr id="37" name="Shape 3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457200" y="92076"/>
            <a:ext cx="8229600" cy="1508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553200" y="6404292"/>
            <a:ext cx="21336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transition spd="med"/>
  <p:txStyles>
    <p:titleStyle>
      <a:lvl1pPr algn="ctr">
        <a:defRPr sz="4400">
          <a:latin typeface="Calibri"/>
          <a:ea typeface="Calibri"/>
          <a:cs typeface="Calibri"/>
          <a:sym typeface="Calibri"/>
        </a:defRPr>
      </a:lvl1pPr>
      <a:lvl2pPr algn="ctr">
        <a:defRPr sz="4400">
          <a:latin typeface="Calibri"/>
          <a:ea typeface="Calibri"/>
          <a:cs typeface="Calibri"/>
          <a:sym typeface="Calibri"/>
        </a:defRPr>
      </a:lvl2pPr>
      <a:lvl3pPr algn="ctr">
        <a:defRPr sz="4400">
          <a:latin typeface="Calibri"/>
          <a:ea typeface="Calibri"/>
          <a:cs typeface="Calibri"/>
          <a:sym typeface="Calibri"/>
        </a:defRPr>
      </a:lvl3pPr>
      <a:lvl4pPr algn="ctr">
        <a:defRPr sz="4400">
          <a:latin typeface="Calibri"/>
          <a:ea typeface="Calibri"/>
          <a:cs typeface="Calibri"/>
          <a:sym typeface="Calibri"/>
        </a:defRPr>
      </a:lvl4pPr>
      <a:lvl5pPr algn="ctr">
        <a:defRPr sz="4400">
          <a:latin typeface="Calibri"/>
          <a:ea typeface="Calibri"/>
          <a:cs typeface="Calibri"/>
          <a:sym typeface="Calibri"/>
        </a:defRPr>
      </a:lvl5pPr>
      <a:lvl6pPr algn="ctr">
        <a:defRPr sz="4400">
          <a:latin typeface="Calibri"/>
          <a:ea typeface="Calibri"/>
          <a:cs typeface="Calibri"/>
          <a:sym typeface="Calibri"/>
        </a:defRPr>
      </a:lvl6pPr>
      <a:lvl7pPr algn="ctr">
        <a:defRPr sz="4400">
          <a:latin typeface="Calibri"/>
          <a:ea typeface="Calibri"/>
          <a:cs typeface="Calibri"/>
          <a:sym typeface="Calibri"/>
        </a:defRPr>
      </a:lvl7pPr>
      <a:lvl8pPr algn="ctr">
        <a:defRPr sz="4400">
          <a:latin typeface="Calibri"/>
          <a:ea typeface="Calibri"/>
          <a:cs typeface="Calibri"/>
          <a:sym typeface="Calibri"/>
        </a:defRPr>
      </a:lvl8pPr>
      <a:lvl9pPr algn="ctr">
        <a:defRPr sz="4400">
          <a:latin typeface="Calibri"/>
          <a:ea typeface="Calibri"/>
          <a:cs typeface="Calibri"/>
          <a:sym typeface="Calibri"/>
        </a:defRPr>
      </a:lvl9pPr>
    </p:titleStyle>
    <p:bodyStyle>
      <a:lvl1pPr marL="342900" indent="-3429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1pPr>
      <a:lvl2pPr marL="783771" indent="-326571">
        <a:spcBef>
          <a:spcPts val="700"/>
        </a:spcBef>
        <a:buSzPct val="100000"/>
        <a:buFont typeface="Arial"/>
        <a:buChar char="–"/>
        <a:defRPr sz="3200">
          <a:latin typeface="Calibri"/>
          <a:ea typeface="Calibri"/>
          <a:cs typeface="Calibri"/>
          <a:sym typeface="Calibri"/>
        </a:defRPr>
      </a:lvl2pPr>
      <a:lvl3pPr marL="1219200" indent="-3048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3pPr>
      <a:lvl4pPr marL="1737360" indent="-365760">
        <a:spcBef>
          <a:spcPts val="700"/>
        </a:spcBef>
        <a:buSzPct val="100000"/>
        <a:buFont typeface="Arial"/>
        <a:buChar char="–"/>
        <a:defRPr sz="3200">
          <a:latin typeface="Calibri"/>
          <a:ea typeface="Calibri"/>
          <a:cs typeface="Calibri"/>
          <a:sym typeface="Calibri"/>
        </a:defRPr>
      </a:lvl4pPr>
      <a:lvl5pPr marL="2194560" indent="-365760">
        <a:spcBef>
          <a:spcPts val="700"/>
        </a:spcBef>
        <a:buSzPct val="100000"/>
        <a:buFont typeface="Arial"/>
        <a:buChar char="»"/>
        <a:defRPr sz="3200">
          <a:latin typeface="Calibri"/>
          <a:ea typeface="Calibri"/>
          <a:cs typeface="Calibri"/>
          <a:sym typeface="Calibri"/>
        </a:defRPr>
      </a:lvl5pPr>
      <a:lvl6pPr marL="2651760" indent="-36576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6pPr>
      <a:lvl7pPr marL="3108960" indent="-36576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7pPr>
      <a:lvl8pPr marL="3566159" indent="-365759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8pPr>
      <a:lvl9pPr marL="4023359" indent="-365759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9pPr>
    </p:bodyStyle>
    <p:otherStyle>
      <a:lvl1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indent="4572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indent="9144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indent="13716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indent="18288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indent="22860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indent="27432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indent="32004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indent="36576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/>
        </p:nvSpPr>
        <p:spPr>
          <a:xfrm>
            <a:off x="2514600" y="4071144"/>
            <a:ext cx="6019800" cy="1003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sz="4400" b="1">
                <a:solidFill>
                  <a:srgbClr val="FFFFFF"/>
                </a:solidFill>
              </a:rPr>
              <a:t>Cloud Computing</a:t>
            </a:r>
          </a:p>
          <a:p>
            <a:pPr lvl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sz="2400" b="1">
                <a:solidFill>
                  <a:srgbClr val="FFFFFF"/>
                </a:solidFill>
              </a:rPr>
              <a:t>SEWP ZG527</a:t>
            </a:r>
          </a:p>
        </p:txBody>
      </p:sp>
      <p:sp>
        <p:nvSpPr>
          <p:cNvPr id="77" name="Shape 77"/>
          <p:cNvSpPr/>
          <p:nvPr/>
        </p:nvSpPr>
        <p:spPr>
          <a:xfrm>
            <a:off x="-228600" y="6096000"/>
            <a:ext cx="4267200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 algn="ctr"/>
            <a:endParaRPr sz="2800" b="1">
              <a:solidFill>
                <a:srgbClr val="FFFF00"/>
              </a:solidFill>
            </a:endParaRPr>
          </a:p>
        </p:txBody>
      </p:sp>
      <p:sp>
        <p:nvSpPr>
          <p:cNvPr id="79" name="Shape 79"/>
          <p:cNvSpPr>
            <a:spLocks noGrp="1"/>
          </p:cNvSpPr>
          <p:nvPr>
            <p:ph type="sldNum" sz="quarter" idx="2"/>
          </p:nvPr>
        </p:nvSpPr>
        <p:spPr>
          <a:xfrm>
            <a:off x="6553200" y="6037580"/>
            <a:ext cx="2133600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88888"/>
                </a:solidFill>
              </a:rPr>
              <a:pPr lvl="0">
                <a:defRPr sz="1800">
                  <a:solidFill>
                    <a:srgbClr val="000000"/>
                  </a:solidFill>
                </a:defRPr>
              </a:pPr>
              <a:t>1</a:t>
            </a:fld>
            <a:endParaRPr sz="1200">
              <a:solidFill>
                <a:srgbClr val="888888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714620"/>
            <a:ext cx="7772400" cy="1470025"/>
          </a:xfrm>
        </p:spPr>
        <p:txBody>
          <a:bodyPr/>
          <a:lstStyle/>
          <a:p>
            <a:r>
              <a:rPr lang="en-US" dirty="0" err="1" smtClean="0"/>
              <a:t>IaaS</a:t>
            </a:r>
            <a:endParaRPr lang="en-US" dirty="0"/>
          </a:p>
        </p:txBody>
      </p:sp>
      <p:pic>
        <p:nvPicPr>
          <p:cNvPr id="5" name="Picture 16" descr="Image result for cartoon ma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40481" y="4429132"/>
            <a:ext cx="1132113" cy="2047296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4857752" y="5143512"/>
            <a:ext cx="285430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ucida Calligraphy" pitchFamily="66" charset="0"/>
                <a:sym typeface="Calibri"/>
              </a:rPr>
              <a:t>Really, what is </a:t>
            </a:r>
            <a:r>
              <a:rPr kumimoji="0" lang="en-IN" sz="18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ucida Calligraphy" pitchFamily="66" charset="0"/>
                <a:sym typeface="Calibri"/>
              </a:rPr>
              <a:t>iaas</a:t>
            </a:r>
            <a:r>
              <a:rPr kumimoji="0" lang="en-I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ucida Calligraphy" pitchFamily="66" charset="0"/>
                <a:sym typeface="Calibri"/>
              </a:rPr>
              <a:t>???</a:t>
            </a:r>
            <a:endParaRPr kumimoji="0" lang="en-IN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Lucida Calligraphy" pitchFamily="66" charset="0"/>
              <a:sym typeface="Calibri"/>
            </a:endParaRPr>
          </a:p>
        </p:txBody>
      </p:sp>
      <p:pic>
        <p:nvPicPr>
          <p:cNvPr id="7" name="Picture 18" descr="Image result for cartoon wise ma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flipH="1">
            <a:off x="1571604" y="2285992"/>
            <a:ext cx="1142976" cy="148589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24974077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Amazon Web Services Cloud 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Provides highly reliable and scalable infrastructure for deploying web-scale solutions 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With minimal support and administration costs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More flexibility than own infrastructure, either on-premise or at a </a:t>
            </a:r>
            <a:r>
              <a:rPr lang="en-IN" dirty="0" err="1" smtClean="0"/>
              <a:t>datacenter</a:t>
            </a:r>
            <a:r>
              <a:rPr lang="en-IN" dirty="0" smtClean="0"/>
              <a:t> facility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Amazon Web Services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AWS infrastructure services </a:t>
            </a:r>
            <a:endParaRPr lang="en-IN" dirty="0"/>
          </a:p>
        </p:txBody>
      </p:sp>
      <p:pic>
        <p:nvPicPr>
          <p:cNvPr id="4812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357298"/>
            <a:ext cx="8572560" cy="508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357299"/>
            <a:ext cx="6696092" cy="5143536"/>
          </a:xfrm>
        </p:spPr>
        <p:txBody>
          <a:bodyPr>
            <a:normAutofit fontScale="775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en-IN" dirty="0" smtClean="0"/>
              <a:t>Web service that provides resizable compute capacity in the cloud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Can be bundled with OS, application software and associated configuration settings into an Amazon Machine Image (AMI). 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Use these AMIs to provision multiple virtualized instances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Decommission them using simple web service calls to scale capacity up and down quickly, as capacity requirement changes. 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On-Demand Instances - pay for the instances by the hour 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Reserved Instances - pay a low, one-time payment and receive a lower usage rate to run the instance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Spot Instances - bid for unused capacity and further reduce your cost.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Instances can be launched in one or more geographical regions. 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Each region has multiple Availability Zones. Availability Zones are distinct locations that are engineered to be insulated from failures in other Availability Zones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Amazon Elastic Compute Cloud (Amazon EC2)</a:t>
            </a:r>
            <a:endParaRPr lang="en-IN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6481778" cy="5006997"/>
          </a:xfrm>
        </p:spPr>
        <p:txBody>
          <a:bodyPr>
            <a:normAutofit fontScale="925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en-IN" b="1" dirty="0" smtClean="0"/>
              <a:t>Elastic IP addresses </a:t>
            </a:r>
            <a:r>
              <a:rPr lang="en-IN" dirty="0" smtClean="0"/>
              <a:t>- allocate a static IP address and assigned to an instance.</a:t>
            </a:r>
          </a:p>
          <a:p>
            <a:pPr>
              <a:buFont typeface="Arial" pitchFamily="34" charset="0"/>
              <a:buChar char="•"/>
            </a:pPr>
            <a:r>
              <a:rPr lang="en-IN" b="1" dirty="0" err="1" smtClean="0"/>
              <a:t>CloudWatch</a:t>
            </a:r>
            <a:r>
              <a:rPr lang="en-IN" dirty="0" smtClean="0"/>
              <a:t>: Enable monitoring Amazon EC2 instance  - - visibility into resource utilization, operational performance, and overall demand patterns (including metrics such as CPU utilization, disk reads and writes, and network traffic).</a:t>
            </a:r>
          </a:p>
          <a:p>
            <a:pPr>
              <a:buFont typeface="Arial" pitchFamily="34" charset="0"/>
              <a:buChar char="•"/>
            </a:pPr>
            <a:r>
              <a:rPr lang="en-IN" b="1" dirty="0" smtClean="0"/>
              <a:t>Auto-scaling</a:t>
            </a:r>
            <a:r>
              <a:rPr lang="en-IN" dirty="0" smtClean="0"/>
              <a:t> - to automatically scale capacity on certain conditions based on metric that Amazon </a:t>
            </a:r>
            <a:r>
              <a:rPr lang="en-IN" dirty="0" err="1" smtClean="0"/>
              <a:t>CloudWatch</a:t>
            </a:r>
            <a:r>
              <a:rPr lang="en-IN" dirty="0" smtClean="0"/>
              <a:t> collects.</a:t>
            </a:r>
          </a:p>
          <a:p>
            <a:pPr>
              <a:buFont typeface="Arial" pitchFamily="34" charset="0"/>
              <a:buChar char="•"/>
            </a:pPr>
            <a:r>
              <a:rPr lang="en-IN" b="1" dirty="0" smtClean="0"/>
              <a:t>Elastic LB </a:t>
            </a:r>
            <a:r>
              <a:rPr lang="en-IN" dirty="0" smtClean="0"/>
              <a:t>– distribute incoming traffic by creating an elastic load balancer</a:t>
            </a:r>
          </a:p>
          <a:p>
            <a:pPr>
              <a:buFont typeface="Arial" pitchFamily="34" charset="0"/>
              <a:buChar char="•"/>
            </a:pPr>
            <a:r>
              <a:rPr lang="en-IN" b="1" dirty="0" smtClean="0"/>
              <a:t>Amazon Elastic Block Storage </a:t>
            </a:r>
            <a:r>
              <a:rPr lang="en-IN" dirty="0" smtClean="0"/>
              <a:t>(EBS) -  volumes provide network-attached persistent storage to Amazon EC2 instances.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Infrastructure Services</a:t>
            </a:r>
            <a:endParaRPr lang="en-IN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6767530" cy="4525963"/>
          </a:xfrm>
        </p:spPr>
        <p:txBody>
          <a:bodyPr>
            <a:normAutofit fontScale="850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en-IN" b="1" dirty="0" smtClean="0"/>
              <a:t>Amazon S3 </a:t>
            </a:r>
            <a:r>
              <a:rPr lang="en-IN" dirty="0" smtClean="0"/>
              <a:t>is highly durable and distributed data store. With a simple web services interface, store and retrieve large amounts of data as objects in buckets (containers) at any time, using standard HTTP</a:t>
            </a:r>
          </a:p>
          <a:p>
            <a:pPr>
              <a:buFont typeface="Arial" pitchFamily="34" charset="0"/>
              <a:buChar char="•"/>
            </a:pPr>
            <a:r>
              <a:rPr lang="en-IN" b="1" dirty="0" smtClean="0"/>
              <a:t>Amazon </a:t>
            </a:r>
            <a:r>
              <a:rPr lang="en-IN" b="1" dirty="0" err="1" smtClean="0"/>
              <a:t>SimpleDB</a:t>
            </a:r>
            <a:r>
              <a:rPr lang="en-IN" b="1" dirty="0" smtClean="0"/>
              <a:t> </a:t>
            </a:r>
            <a:r>
              <a:rPr lang="en-IN" dirty="0" smtClean="0"/>
              <a:t>- Provides the core functionality of a database, real-time lookup and simple querying of structured data</a:t>
            </a:r>
          </a:p>
          <a:p>
            <a:pPr>
              <a:buFont typeface="Arial" pitchFamily="34" charset="0"/>
              <a:buChar char="•"/>
            </a:pPr>
            <a:r>
              <a:rPr lang="en-IN" b="1" dirty="0" smtClean="0"/>
              <a:t>Amazon Relational Database Service </a:t>
            </a:r>
            <a:r>
              <a:rPr lang="en-IN" dirty="0" smtClean="0"/>
              <a:t>- provides an easy way to setup, operate and scale a relational database in the cloud. </a:t>
            </a:r>
          </a:p>
          <a:p>
            <a:pPr>
              <a:buFont typeface="Arial" pitchFamily="34" charset="0"/>
              <a:buChar char="•"/>
            </a:pPr>
            <a:r>
              <a:rPr lang="en-IN" b="1" dirty="0" smtClean="0"/>
              <a:t>Amazon Elastic </a:t>
            </a:r>
            <a:r>
              <a:rPr lang="en-IN" b="1" dirty="0" err="1" smtClean="0"/>
              <a:t>MapReduce</a:t>
            </a:r>
            <a:r>
              <a:rPr lang="en-IN" b="1" dirty="0" smtClean="0"/>
              <a:t> </a:t>
            </a:r>
            <a:r>
              <a:rPr lang="en-IN" dirty="0" smtClean="0"/>
              <a:t>- provides a hosted </a:t>
            </a:r>
            <a:r>
              <a:rPr lang="en-IN" dirty="0" err="1" smtClean="0"/>
              <a:t>Hadoop</a:t>
            </a:r>
            <a:r>
              <a:rPr lang="en-IN" dirty="0" smtClean="0"/>
              <a:t> framework</a:t>
            </a:r>
          </a:p>
          <a:p>
            <a:pPr>
              <a:buFont typeface="Arial" pitchFamily="34" charset="0"/>
              <a:buChar char="•"/>
            </a:pPr>
            <a:r>
              <a:rPr lang="en-IN" b="1" dirty="0" smtClean="0"/>
              <a:t>AWS Identity and Access Management </a:t>
            </a:r>
            <a:r>
              <a:rPr lang="en-IN" dirty="0" smtClean="0"/>
              <a:t>(IAM) – enables multiple User creation with unique security credentials and manage the permissions for each of these Users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Infrastructure Services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AWS – EC2, EBS, S3, LB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Examples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714620"/>
            <a:ext cx="7772400" cy="1470025"/>
          </a:xfrm>
        </p:spPr>
        <p:txBody>
          <a:bodyPr/>
          <a:lstStyle/>
          <a:p>
            <a:r>
              <a:rPr lang="en-US" dirty="0" err="1" smtClean="0"/>
              <a:t>IaaS</a:t>
            </a:r>
            <a:r>
              <a:rPr lang="en-US" dirty="0" smtClean="0"/>
              <a:t> for you</a:t>
            </a:r>
            <a:endParaRPr lang="en-US" dirty="0"/>
          </a:p>
        </p:txBody>
      </p:sp>
      <p:pic>
        <p:nvPicPr>
          <p:cNvPr id="5" name="Picture 16" descr="Image result for cartoon ma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40481" y="4429132"/>
            <a:ext cx="1132113" cy="2047296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3772945" y="4572008"/>
            <a:ext cx="386900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ucida Calligraphy" pitchFamily="66" charset="0"/>
                <a:sym typeface="Calibri"/>
              </a:rPr>
              <a:t>Thanks, I feel so “</a:t>
            </a:r>
            <a:r>
              <a:rPr kumimoji="0" lang="en-IN" sz="18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ucida Calligraphy" pitchFamily="66" charset="0"/>
                <a:sym typeface="Calibri"/>
              </a:rPr>
              <a:t>Clouded</a:t>
            </a:r>
            <a:r>
              <a:rPr kumimoji="0" lang="en-I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ucida Calligraphy" pitchFamily="66" charset="0"/>
                <a:sym typeface="Calibri"/>
              </a:rPr>
              <a:t>”</a:t>
            </a:r>
            <a:r>
              <a:rPr kumimoji="0" lang="en-IN" sz="18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ucida Calligraphy" pitchFamily="66" charset="0"/>
                <a:sym typeface="Calibri"/>
              </a:rPr>
              <a:t> now</a:t>
            </a:r>
            <a:endParaRPr kumimoji="0" lang="en-IN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Lucida Calligraphy" pitchFamily="66" charset="0"/>
              <a:sym typeface="Calibri"/>
            </a:endParaRPr>
          </a:p>
        </p:txBody>
      </p:sp>
      <p:pic>
        <p:nvPicPr>
          <p:cNvPr id="7" name="Picture 18" descr="Image result for cartoon wise ma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flipH="1">
            <a:off x="1214414" y="2285992"/>
            <a:ext cx="1142976" cy="148589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24974077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1769</TotalTime>
  <Words>438</Words>
  <Application>Microsoft Office PowerPoint</Application>
  <PresentationFormat>On-screen Show (4:3)</PresentationFormat>
  <Paragraphs>39</Paragraphs>
  <Slides>9</Slides>
  <Notes>3</Notes>
  <HiddenSlides>3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Default</vt:lpstr>
      <vt:lpstr>Slide 1</vt:lpstr>
      <vt:lpstr>IaaS</vt:lpstr>
      <vt:lpstr>Slide 3</vt:lpstr>
      <vt:lpstr>Slide 4</vt:lpstr>
      <vt:lpstr>Slide 5</vt:lpstr>
      <vt:lpstr>Slide 6</vt:lpstr>
      <vt:lpstr>Slide 7</vt:lpstr>
      <vt:lpstr>Slide 8</vt:lpstr>
      <vt:lpstr>IaaS for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Chandra</dc:creator>
  <cp:lastModifiedBy>BITS9</cp:lastModifiedBy>
  <cp:revision>89</cp:revision>
  <dcterms:modified xsi:type="dcterms:W3CDTF">2016-01-11T09:55:00Z</dcterms:modified>
</cp:coreProperties>
</file>