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306" r:id="rId4"/>
    <p:sldId id="307" r:id="rId5"/>
    <p:sldId id="308" r:id="rId6"/>
    <p:sldId id="309" r:id="rId7"/>
    <p:sldId id="310" r:id="rId8"/>
    <p:sldId id="259" r:id="rId9"/>
  </p:sldIdLst>
  <p:sldSz cx="9144000" cy="6858000" type="screen4x3"/>
  <p:notesSz cx="6858000" cy="9144000"/>
  <p:defaultTextStyle>
    <a:lvl1pPr>
      <a:defRPr>
        <a:latin typeface="Calibri"/>
        <a:ea typeface="Calibri"/>
        <a:cs typeface="Calibri"/>
        <a:sym typeface="Calibri"/>
      </a:defRPr>
    </a:lvl1pPr>
    <a:lvl2pPr indent="457200">
      <a:defRPr>
        <a:latin typeface="Calibri"/>
        <a:ea typeface="Calibri"/>
        <a:cs typeface="Calibri"/>
        <a:sym typeface="Calibri"/>
      </a:defRPr>
    </a:lvl2pPr>
    <a:lvl3pPr indent="914400">
      <a:defRPr>
        <a:latin typeface="Calibri"/>
        <a:ea typeface="Calibri"/>
        <a:cs typeface="Calibri"/>
        <a:sym typeface="Calibri"/>
      </a:defRPr>
    </a:lvl3pPr>
    <a:lvl4pPr indent="1371600">
      <a:defRPr>
        <a:latin typeface="Calibri"/>
        <a:ea typeface="Calibri"/>
        <a:cs typeface="Calibri"/>
        <a:sym typeface="Calibri"/>
      </a:defRPr>
    </a:lvl4pPr>
    <a:lvl5pPr indent="1828800">
      <a:defRPr>
        <a:latin typeface="Calibri"/>
        <a:ea typeface="Calibri"/>
        <a:cs typeface="Calibri"/>
        <a:sym typeface="Calibri"/>
      </a:defRPr>
    </a:lvl5pPr>
    <a:lvl6pPr indent="2286000">
      <a:defRPr>
        <a:latin typeface="Calibri"/>
        <a:ea typeface="Calibri"/>
        <a:cs typeface="Calibri"/>
        <a:sym typeface="Calibri"/>
      </a:defRPr>
    </a:lvl6pPr>
    <a:lvl7pPr indent="2743200">
      <a:defRPr>
        <a:latin typeface="Calibri"/>
        <a:ea typeface="Calibri"/>
        <a:cs typeface="Calibri"/>
        <a:sym typeface="Calibri"/>
      </a:defRPr>
    </a:lvl7pPr>
    <a:lvl8pPr indent="3200400">
      <a:defRPr>
        <a:latin typeface="Calibri"/>
        <a:ea typeface="Calibri"/>
        <a:cs typeface="Calibri"/>
        <a:sym typeface="Calibri"/>
      </a:defRPr>
    </a:lvl8pPr>
    <a:lvl9pPr indent="3657600">
      <a:defRPr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1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xmlns="" val="102671222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RL 6.1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31471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 Layou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51" name="image2.png" descr="BITS_university_logo_whitevert.png"/>
          <p:cNvPicPr/>
          <p:nvPr/>
        </p:nvPicPr>
        <p:blipFill>
          <a:blip r:embed="rId3">
            <a:extLst/>
          </a:blip>
          <a:srcRect t="1" b="28591"/>
          <a:stretch>
            <a:fillRect/>
          </a:stretch>
        </p:blipFill>
        <p:spPr>
          <a:xfrm>
            <a:off x="76200" y="3352800"/>
            <a:ext cx="2057400" cy="1979615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Shape 52"/>
          <p:cNvSpPr/>
          <p:nvPr/>
        </p:nvSpPr>
        <p:spPr>
          <a:xfrm>
            <a:off x="-76200" y="5257800"/>
            <a:ext cx="2209800" cy="4984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 algn="ctr"/>
            <a:r>
              <a:rPr sz="2900" b="1" spc="-1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sz="2900" spc="-1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idx="1"/>
          </p:nvPr>
        </p:nvSpPr>
        <p:spPr>
          <a:xfrm>
            <a:off x="2514600" y="5359400"/>
            <a:ext cx="6019800" cy="5842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SzTx/>
              <a:buFontTx/>
              <a:buNone/>
              <a:defRPr sz="1800">
                <a:solidFill>
                  <a:srgbClr val="FFFFFF"/>
                </a:solidFill>
              </a:defRPr>
            </a:lvl1pPr>
            <a:lvl2pPr marL="640896" indent="-183696" algn="r">
              <a:lnSpc>
                <a:spcPts val="1800"/>
              </a:lnSpc>
              <a:spcBef>
                <a:spcPts val="0"/>
              </a:spcBef>
              <a:buFontTx/>
              <a:defRPr sz="1800">
                <a:solidFill>
                  <a:srgbClr val="FFFFFF"/>
                </a:solidFill>
              </a:defRPr>
            </a:lvl2pPr>
            <a:lvl3pPr marL="1085850" indent="-171450" algn="r">
              <a:lnSpc>
                <a:spcPts val="1800"/>
              </a:lnSpc>
              <a:spcBef>
                <a:spcPts val="0"/>
              </a:spcBef>
              <a:buFontTx/>
              <a:defRPr sz="1800">
                <a:solidFill>
                  <a:srgbClr val="FFFFFF"/>
                </a:solidFill>
              </a:defRPr>
            </a:lvl3pPr>
            <a:lvl4pPr marL="1577338" indent="-205738" algn="r">
              <a:lnSpc>
                <a:spcPts val="1800"/>
              </a:lnSpc>
              <a:spcBef>
                <a:spcPts val="0"/>
              </a:spcBef>
              <a:buFontTx/>
              <a:defRPr sz="1800">
                <a:solidFill>
                  <a:srgbClr val="FFFFFF"/>
                </a:solidFill>
              </a:defRPr>
            </a:lvl4pPr>
            <a:lvl5pPr marL="2034538" indent="-205738" algn="r">
              <a:lnSpc>
                <a:spcPts val="1800"/>
              </a:lnSpc>
              <a:spcBef>
                <a:spcPts val="0"/>
              </a:spcBef>
              <a:buFontTx/>
              <a:defRPr sz="1800">
                <a:solidFill>
                  <a:srgbClr val="FFFFFF"/>
                </a:solidFill>
              </a:defRPr>
            </a:lvl5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One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Two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Three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Four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Five</a:t>
            </a:r>
          </a:p>
        </p:txBody>
      </p:sp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xfrm>
            <a:off x="2514600" y="3784600"/>
            <a:ext cx="6019800" cy="15748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ts val="4000"/>
              </a:lnSpc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55" name="Shape 55"/>
          <p:cNvSpPr>
            <a:spLocks noGrp="1"/>
          </p:cNvSpPr>
          <p:nvPr>
            <p:ph type="sldNum" sz="quarter" idx="2"/>
          </p:nvPr>
        </p:nvSpPr>
        <p:spPr>
          <a:xfrm>
            <a:off x="6553200" y="6221730"/>
            <a:ext cx="2133600" cy="269241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3276600" y="6596063"/>
            <a:ext cx="5867400" cy="239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 algn="r"/>
            <a:r>
              <a:rPr sz="1100" b="1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sz="110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</a:t>
            </a:r>
          </a:p>
        </p:txBody>
      </p:sp>
      <p:grpSp>
        <p:nvGrpSpPr>
          <p:cNvPr id="61" name="Group 61"/>
          <p:cNvGrpSpPr/>
          <p:nvPr/>
        </p:nvGrpSpPr>
        <p:grpSpPr>
          <a:xfrm>
            <a:off x="2084388" y="6550024"/>
            <a:ext cx="7059613" cy="49215"/>
            <a:chOff x="0" y="0"/>
            <a:chExt cx="7059612" cy="49214"/>
          </a:xfrm>
        </p:grpSpPr>
        <p:sp>
          <p:nvSpPr>
            <p:cNvPr id="58" name="Shape 58"/>
            <p:cNvSpPr/>
            <p:nvPr/>
          </p:nvSpPr>
          <p:spPr>
            <a:xfrm>
              <a:off x="2546349" y="-1"/>
              <a:ext cx="2328864" cy="49215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4824412" y="0"/>
              <a:ext cx="2235201" cy="46038"/>
            </a:xfrm>
            <a:prstGeom prst="rect">
              <a:avLst/>
            </a:prstGeom>
            <a:solidFill>
              <a:srgbClr val="E31C2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-1" y="-1"/>
              <a:ext cx="2581277" cy="49215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66" name="Group 66"/>
          <p:cNvGrpSpPr/>
          <p:nvPr/>
        </p:nvGrpSpPr>
        <p:grpSpPr>
          <a:xfrm>
            <a:off x="2133598" y="6553199"/>
            <a:ext cx="7010402" cy="46040"/>
            <a:chOff x="0" y="0"/>
            <a:chExt cx="7010401" cy="46039"/>
          </a:xfrm>
        </p:grpSpPr>
        <p:sp>
          <p:nvSpPr>
            <p:cNvPr id="63" name="Shape 63"/>
            <p:cNvSpPr/>
            <p:nvPr/>
          </p:nvSpPr>
          <p:spPr>
            <a:xfrm>
              <a:off x="2362200" y="-1"/>
              <a:ext cx="2328865" cy="46040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-1" y="-1"/>
              <a:ext cx="2362201" cy="46040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4681537" y="-1"/>
              <a:ext cx="2328864" cy="46040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70" name="Group 70"/>
          <p:cNvGrpSpPr/>
          <p:nvPr/>
        </p:nvGrpSpPr>
        <p:grpSpPr>
          <a:xfrm>
            <a:off x="-2" y="1295399"/>
            <a:ext cx="7010402" cy="46040"/>
            <a:chOff x="0" y="0"/>
            <a:chExt cx="7010401" cy="46039"/>
          </a:xfrm>
        </p:grpSpPr>
        <p:sp>
          <p:nvSpPr>
            <p:cNvPr id="67" name="Shape 67"/>
            <p:cNvSpPr/>
            <p:nvPr/>
          </p:nvSpPr>
          <p:spPr>
            <a:xfrm>
              <a:off x="2362200" y="-1"/>
              <a:ext cx="2328865" cy="46040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-1" y="-1"/>
              <a:ext cx="2362201" cy="46040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4681537" y="-1"/>
              <a:ext cx="2328864" cy="46040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304800" y="1493837"/>
            <a:ext cx="8229600" cy="5364163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buSzTx/>
              <a:buFontTx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885825" indent="-428625">
              <a:spcBef>
                <a:spcPts val="500"/>
              </a:spcBef>
              <a:buFontTx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marL="1143000" indent="-228600">
              <a:spcBef>
                <a:spcPts val="500"/>
              </a:spcBef>
              <a:buFontTx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marL="1645920" indent="-274319">
              <a:spcBef>
                <a:spcPts val="500"/>
              </a:spcBef>
              <a:buFontTx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marL="2103120" indent="-274320">
              <a:spcBef>
                <a:spcPts val="500"/>
              </a:spcBef>
              <a:buFontTx/>
              <a:defRPr sz="24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xfrm>
            <a:off x="6553200" y="6221730"/>
            <a:ext cx="2133600" cy="269241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70B794E-742D-4744-8B4B-F241A2DC8911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1C379-C52A-4F44-8EE5-3B910F604B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47732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70B794E-742D-4744-8B4B-F241A2DC8911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1C379-C52A-4F44-8EE5-3B910F604B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098640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70B794E-742D-4744-8B4B-F241A2DC8911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1C379-C52A-4F44-8EE5-3B910F604B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81782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 smtClean="0">
                <a:solidFill>
                  <a:srgbClr val="101141"/>
                </a:solidFill>
                <a:latin typeface="Arial" charset="0"/>
              </a:rPr>
              <a:t>BITS </a:t>
            </a:r>
            <a:r>
              <a:rPr lang="en-US" sz="1100" dirty="0" err="1" smtClean="0">
                <a:solidFill>
                  <a:srgbClr val="101141"/>
                </a:solidFill>
                <a:latin typeface="Arial" charset="0"/>
              </a:rPr>
              <a:t>Pilani</a:t>
            </a:r>
            <a:endParaRPr lang="en-US" sz="1100" dirty="0" smtClean="0">
              <a:solidFill>
                <a:srgbClr val="101141"/>
              </a:solidFill>
              <a:latin typeface="Arial" charset="0"/>
            </a:endParaRPr>
          </a:p>
        </p:txBody>
      </p:sp>
      <p:grpSp>
        <p:nvGrpSpPr>
          <p:cNvPr id="2" name="Group 7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5" name="Group 12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 smtClean="0">
                <a:solidFill>
                  <a:srgbClr val="101141"/>
                </a:solidFill>
                <a:latin typeface="Arial" charset="0"/>
              </a:rPr>
              <a:t>BITS </a:t>
            </a:r>
            <a:r>
              <a:rPr lang="en-US" sz="1100" dirty="0" err="1" smtClean="0">
                <a:solidFill>
                  <a:srgbClr val="101141"/>
                </a:solidFill>
                <a:latin typeface="Arial" charset="0"/>
              </a:rPr>
              <a:t>Pilani</a:t>
            </a:r>
            <a:endParaRPr lang="en-US" sz="1100" dirty="0" smtClean="0">
              <a:solidFill>
                <a:srgbClr val="101141"/>
              </a:solidFill>
              <a:latin typeface="Arial" charset="0"/>
            </a:endParaRPr>
          </a:p>
        </p:txBody>
      </p:sp>
      <p:grpSp>
        <p:nvGrpSpPr>
          <p:cNvPr id="2" name="Group 7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5" name="Group 12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 smtClean="0">
                <a:solidFill>
                  <a:srgbClr val="101141"/>
                </a:solidFill>
                <a:latin typeface="Arial" charset="0"/>
              </a:rPr>
              <a:t>BITS </a:t>
            </a:r>
            <a:r>
              <a:rPr lang="en-US" sz="1100" dirty="0" err="1" smtClean="0">
                <a:solidFill>
                  <a:srgbClr val="101141"/>
                </a:solidFill>
                <a:latin typeface="Arial" charset="0"/>
              </a:rPr>
              <a:t>Pilani</a:t>
            </a:r>
            <a:endParaRPr lang="en-US" sz="1100" dirty="0" smtClean="0">
              <a:solidFill>
                <a:srgbClr val="101141"/>
              </a:solidFill>
              <a:latin typeface="Arial" charset="0"/>
            </a:endParaRPr>
          </a:p>
        </p:txBody>
      </p:sp>
      <p:grpSp>
        <p:nvGrpSpPr>
          <p:cNvPr id="2" name="Group 7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5" name="Group 12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 smtClean="0">
                <a:solidFill>
                  <a:srgbClr val="101141"/>
                </a:solidFill>
                <a:latin typeface="Arial" charset="0"/>
              </a:rPr>
              <a:t>BITS </a:t>
            </a:r>
            <a:r>
              <a:rPr lang="en-US" sz="1100" dirty="0" err="1" smtClean="0">
                <a:solidFill>
                  <a:srgbClr val="101141"/>
                </a:solidFill>
                <a:latin typeface="Arial" charset="0"/>
              </a:rPr>
              <a:t>Pilani</a:t>
            </a:r>
            <a:endParaRPr lang="en-US" sz="1100" dirty="0" smtClean="0">
              <a:solidFill>
                <a:srgbClr val="101141"/>
              </a:solidFill>
              <a:latin typeface="Arial" charset="0"/>
            </a:endParaRPr>
          </a:p>
        </p:txBody>
      </p:sp>
      <p:grpSp>
        <p:nvGrpSpPr>
          <p:cNvPr id="2" name="Group 7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5" name="Group 12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sz="1800" b="0" cap="none"/>
            </a:pPr>
            <a:r>
              <a:rPr sz="4000" b="1" cap="all"/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 smtClean="0">
                <a:solidFill>
                  <a:srgbClr val="101141"/>
                </a:solidFill>
                <a:latin typeface="Arial" charset="0"/>
              </a:rPr>
              <a:t>BITS </a:t>
            </a:r>
            <a:r>
              <a:rPr lang="en-US" sz="1100" dirty="0" err="1" smtClean="0">
                <a:solidFill>
                  <a:srgbClr val="101141"/>
                </a:solidFill>
                <a:latin typeface="Arial" charset="0"/>
              </a:rPr>
              <a:t>Pilani</a:t>
            </a:r>
            <a:endParaRPr lang="en-US" sz="1100" dirty="0" smtClean="0">
              <a:solidFill>
                <a:srgbClr val="101141"/>
              </a:solidFill>
              <a:latin typeface="Arial" charset="0"/>
            </a:endParaRPr>
          </a:p>
        </p:txBody>
      </p:sp>
      <p:grpSp>
        <p:nvGrpSpPr>
          <p:cNvPr id="2" name="Group 7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5" name="Group 12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57200" y="1435465"/>
            <a:ext cx="4040188" cy="73941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pPr lvl="0">
              <a:defRPr sz="1800" b="0"/>
            </a:pPr>
            <a:r>
              <a:rPr sz="2400" b="1"/>
              <a:t>Body Level One</a:t>
            </a:r>
          </a:p>
          <a:p>
            <a:pPr lvl="1">
              <a:defRPr sz="1800" b="0"/>
            </a:pPr>
            <a:r>
              <a:rPr sz="2400" b="1"/>
              <a:t>Body Level Two</a:t>
            </a:r>
          </a:p>
          <a:p>
            <a:pPr lvl="2">
              <a:defRPr sz="1800" b="0"/>
            </a:pPr>
            <a:r>
              <a:rPr sz="2400" b="1"/>
              <a:t>Body Level Three</a:t>
            </a:r>
          </a:p>
          <a:p>
            <a:pPr lvl="3">
              <a:defRPr sz="1800" b="0"/>
            </a:pPr>
            <a:r>
              <a:rPr sz="2400" b="1"/>
              <a:t>Body Level Four</a:t>
            </a:r>
          </a:p>
          <a:p>
            <a:pPr lvl="4">
              <a:defRPr sz="1800" b="0"/>
            </a:pPr>
            <a:r>
              <a:rPr sz="2400" b="1"/>
              <a:t>Body Level Five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Title Text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/>
            </a:pPr>
            <a:r>
              <a:rPr sz="1400"/>
              <a:t>Body Level One</a:t>
            </a:r>
          </a:p>
          <a:p>
            <a:pPr lvl="1">
              <a:defRPr sz="1800"/>
            </a:pPr>
            <a:r>
              <a:rPr sz="1400"/>
              <a:t>Body Level Two</a:t>
            </a:r>
          </a:p>
          <a:p>
            <a:pPr lvl="2">
              <a:defRPr sz="1800"/>
            </a:pPr>
            <a:r>
              <a:rPr sz="1400"/>
              <a:t>Body Level Three</a:t>
            </a:r>
          </a:p>
          <a:p>
            <a:pPr lvl="3">
              <a:defRPr sz="1800"/>
            </a:pPr>
            <a:r>
              <a:rPr sz="1400"/>
              <a:t>Body Level Four</a:t>
            </a:r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</p:sldLayoutIdLst>
  <p:transition spd="med"/>
  <p:txStyles>
    <p:titleStyle>
      <a:lvl1pPr algn="ctr">
        <a:defRPr sz="4400">
          <a:latin typeface="Calibri"/>
          <a:ea typeface="Calibri"/>
          <a:cs typeface="Calibri"/>
          <a:sym typeface="Calibri"/>
        </a:defRPr>
      </a:lvl1pPr>
      <a:lvl2pPr algn="ctr">
        <a:defRPr sz="4400">
          <a:latin typeface="Calibri"/>
          <a:ea typeface="Calibri"/>
          <a:cs typeface="Calibri"/>
          <a:sym typeface="Calibri"/>
        </a:defRPr>
      </a:lvl2pPr>
      <a:lvl3pPr algn="ctr">
        <a:defRPr sz="4400">
          <a:latin typeface="Calibri"/>
          <a:ea typeface="Calibri"/>
          <a:cs typeface="Calibri"/>
          <a:sym typeface="Calibri"/>
        </a:defRPr>
      </a:lvl3pPr>
      <a:lvl4pPr algn="ctr">
        <a:defRPr sz="4400">
          <a:latin typeface="Calibri"/>
          <a:ea typeface="Calibri"/>
          <a:cs typeface="Calibri"/>
          <a:sym typeface="Calibri"/>
        </a:defRPr>
      </a:lvl4pPr>
      <a:lvl5pPr algn="ctr">
        <a:defRPr sz="4400">
          <a:latin typeface="Calibri"/>
          <a:ea typeface="Calibri"/>
          <a:cs typeface="Calibri"/>
          <a:sym typeface="Calibri"/>
        </a:defRPr>
      </a:lvl5pPr>
      <a:lvl6pPr algn="ctr">
        <a:defRPr sz="4400">
          <a:latin typeface="Calibri"/>
          <a:ea typeface="Calibri"/>
          <a:cs typeface="Calibri"/>
          <a:sym typeface="Calibri"/>
        </a:defRPr>
      </a:lvl6pPr>
      <a:lvl7pPr algn="ctr">
        <a:defRPr sz="4400">
          <a:latin typeface="Calibri"/>
          <a:ea typeface="Calibri"/>
          <a:cs typeface="Calibri"/>
          <a:sym typeface="Calibri"/>
        </a:defRPr>
      </a:lvl7pPr>
      <a:lvl8pPr algn="ctr">
        <a:defRPr sz="4400">
          <a:latin typeface="Calibri"/>
          <a:ea typeface="Calibri"/>
          <a:cs typeface="Calibri"/>
          <a:sym typeface="Calibri"/>
        </a:defRPr>
      </a:lvl8pPr>
      <a:lvl9pPr algn="ctr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342900" indent="-3429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1pPr>
      <a:lvl2pPr marL="783771" indent="-326571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2pPr>
      <a:lvl3pPr marL="1219200" indent="-3048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3pPr>
      <a:lvl4pPr marL="1737360" indent="-36576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4pPr>
      <a:lvl5pPr marL="2194560" indent="-365760">
        <a:spcBef>
          <a:spcPts val="700"/>
        </a:spcBef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5pPr>
      <a:lvl6pPr marL="26517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6pPr>
      <a:lvl7pPr marL="31089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7pPr>
      <a:lvl8pPr marL="35661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8pPr>
      <a:lvl9pPr marL="40233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7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6.jpe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/>
        </p:nvSpPr>
        <p:spPr>
          <a:xfrm>
            <a:off x="2514600" y="4071144"/>
            <a:ext cx="6019800" cy="1003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sz="4400" b="1">
                <a:solidFill>
                  <a:srgbClr val="FFFFFF"/>
                </a:solidFill>
              </a:rPr>
              <a:t>Cloud Computing</a:t>
            </a:r>
          </a:p>
          <a:p>
            <a:pPr lvl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sz="2400" b="1">
                <a:solidFill>
                  <a:srgbClr val="FFFFFF"/>
                </a:solidFill>
              </a:rPr>
              <a:t>SEWP ZG527</a:t>
            </a:r>
          </a:p>
        </p:txBody>
      </p:sp>
      <p:sp>
        <p:nvSpPr>
          <p:cNvPr id="77" name="Shape 77"/>
          <p:cNvSpPr/>
          <p:nvPr/>
        </p:nvSpPr>
        <p:spPr>
          <a:xfrm>
            <a:off x="-228600" y="6096000"/>
            <a:ext cx="4267200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 algn="ctr"/>
            <a:endParaRPr sz="2800" b="1">
              <a:solidFill>
                <a:srgbClr val="FFFF00"/>
              </a:solidFill>
            </a:endParaRPr>
          </a:p>
        </p:txBody>
      </p:sp>
      <p:sp>
        <p:nvSpPr>
          <p:cNvPr id="79" name="Shape 79"/>
          <p:cNvSpPr>
            <a:spLocks noGrp="1"/>
          </p:cNvSpPr>
          <p:nvPr>
            <p:ph type="sldNum" sz="quarter" idx="2"/>
          </p:nvPr>
        </p:nvSpPr>
        <p:spPr>
          <a:xfrm>
            <a:off x="6553200" y="6037580"/>
            <a:ext cx="2133600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1</a:t>
            </a:fld>
            <a:endParaRPr sz="1200">
              <a:solidFill>
                <a:srgbClr val="888888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9144000" cy="1470025"/>
          </a:xfrm>
        </p:spPr>
        <p:txBody>
          <a:bodyPr/>
          <a:lstStyle/>
          <a:p>
            <a:r>
              <a:rPr lang="en-US" dirty="0" smtClean="0"/>
              <a:t>Cloud Infrastructure Management using </a:t>
            </a:r>
            <a:r>
              <a:rPr lang="en-US" dirty="0" err="1" smtClean="0"/>
              <a:t>OpenNebula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497407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Cloud ?          That looks easy!!!</a:t>
            </a:r>
            <a:endParaRPr lang="en-US" dirty="0"/>
          </a:p>
        </p:txBody>
      </p:sp>
      <p:pic>
        <p:nvPicPr>
          <p:cNvPr id="13316" name="Picture 2" descr="http://t1.gstatic.com/images?q=tbn:ANd9GcTM4NkncVRwm30ieXyKbH67HkSpXWRjZ_DlAOAnXcVXjMPgB4j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420827"/>
            <a:ext cx="5307591" cy="3722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Picture 2" descr="Image result for question mark cloud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29322" y="1071546"/>
            <a:ext cx="2571768" cy="2571768"/>
          </a:xfrm>
          <a:prstGeom prst="rect">
            <a:avLst/>
          </a:prstGeom>
          <a:noFill/>
        </p:spPr>
      </p:pic>
      <p:pic>
        <p:nvPicPr>
          <p:cNvPr id="9220" name="Picture 4" descr="Image result for rains cloud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29256" y="4071942"/>
            <a:ext cx="2124075" cy="215265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2214546" y="5786454"/>
            <a:ext cx="207170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Is it So?????</a:t>
            </a:r>
            <a:endParaRPr kumimoji="0" lang="en-I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32" name="Picture 16" descr="Image result for cartoon man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071670" y="0"/>
            <a:ext cx="632047" cy="1142984"/>
          </a:xfrm>
          <a:prstGeom prst="rect">
            <a:avLst/>
          </a:prstGeom>
          <a:noFill/>
        </p:spPr>
      </p:pic>
      <p:pic>
        <p:nvPicPr>
          <p:cNvPr id="9234" name="Picture 18" descr="Image result for cartoon wise man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flipH="1">
            <a:off x="-1" y="4643446"/>
            <a:ext cx="1428729" cy="18573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dirty="0" smtClean="0">
                <a:latin typeface="Arial" charset="0"/>
                <a:cs typeface="Arial" charset="0"/>
              </a:rPr>
              <a:t>      So CLOUD requires managing…… </a:t>
            </a:r>
          </a:p>
          <a:p>
            <a:pPr fontAlgn="base">
              <a:spcAft>
                <a:spcPct val="0"/>
              </a:spcAft>
            </a:pPr>
            <a:r>
              <a:rPr lang="en-US" dirty="0" smtClean="0">
                <a:latin typeface="Arial" charset="0"/>
                <a:cs typeface="Arial" charset="0"/>
              </a:rPr>
              <a:t>                                                But what will you manage</a:t>
            </a:r>
          </a:p>
          <a:p>
            <a:pPr fontAlgn="base">
              <a:spcAft>
                <a:spcPct val="0"/>
              </a:spcAft>
              <a:buFont typeface="Arial" charset="0"/>
              <a:buChar char="•"/>
            </a:pP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14340" name="Picture 2" descr="http://t1.gstatic.com/images?q=tbn:ANd9GcTM4NkncVRwm30ieXyKbH67HkSpXWRjZ_DlAOAnXcVXjMPgB4j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895600"/>
            <a:ext cx="2824163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Picture 2" descr="http://pubs.sciepub.com/ajis/2/1/1/image/fig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2286000"/>
            <a:ext cx="3314700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ight Arrow 5"/>
          <p:cNvSpPr/>
          <p:nvPr/>
        </p:nvSpPr>
        <p:spPr>
          <a:xfrm>
            <a:off x="3048000" y="3352800"/>
            <a:ext cx="685800" cy="1143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7" name="Picture 16" descr="Image result for cartoon ma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1357298"/>
            <a:ext cx="632047" cy="1142984"/>
          </a:xfrm>
          <a:prstGeom prst="rect">
            <a:avLst/>
          </a:prstGeom>
          <a:noFill/>
        </p:spPr>
      </p:pic>
      <p:pic>
        <p:nvPicPr>
          <p:cNvPr id="8" name="Picture 18" descr="Image result for cartoon wise man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929586" y="1571612"/>
            <a:ext cx="828676" cy="11430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1"/>
          <p:cNvSpPr>
            <a:spLocks noGrp="1"/>
          </p:cNvSpPr>
          <p:nvPr>
            <p:ph idx="1"/>
          </p:nvPr>
        </p:nvSpPr>
        <p:spPr>
          <a:xfrm>
            <a:off x="285720" y="1260492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dirty="0" smtClean="0">
                <a:latin typeface="Arial" charset="0"/>
                <a:cs typeface="Arial" charset="0"/>
              </a:rPr>
              <a:t>        Ok, ok got to know what to manage…..</a:t>
            </a:r>
          </a:p>
          <a:p>
            <a:pPr fontAlgn="base">
              <a:spcAft>
                <a:spcPct val="0"/>
              </a:spcAft>
            </a:pPr>
            <a:r>
              <a:rPr lang="en-US" dirty="0" smtClean="0">
                <a:latin typeface="Arial" charset="0"/>
                <a:cs typeface="Arial" charset="0"/>
              </a:rPr>
              <a:t>                                                             </a:t>
            </a:r>
            <a:r>
              <a:rPr lang="en-US" sz="1800" dirty="0" smtClean="0">
                <a:latin typeface="Arial" charset="0"/>
                <a:cs typeface="Arial" charset="0"/>
              </a:rPr>
              <a:t>Is it so………..????</a:t>
            </a:r>
            <a:endParaRPr lang="en-US" dirty="0" smtClean="0">
              <a:latin typeface="Arial" charset="0"/>
              <a:cs typeface="Arial" charset="0"/>
            </a:endParaRPr>
          </a:p>
          <a:p>
            <a:pPr fontAlgn="base">
              <a:spcAft>
                <a:spcPct val="0"/>
              </a:spcAft>
            </a:pPr>
            <a:r>
              <a:rPr lang="en-US" dirty="0" smtClean="0">
                <a:latin typeface="Arial" charset="0"/>
                <a:cs typeface="Arial" charset="0"/>
              </a:rPr>
              <a:t>                                                  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15364" name="Picture 2" descr="http://t1.gstatic.com/images?q=tbn:ANd9GcTM4NkncVRwm30ieXyKbH67HkSpXWRjZ_DlAOAnXcVXjMPgB4j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4312" y="3952884"/>
            <a:ext cx="10858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2" descr="http://pubs.sciepub.com/ajis/2/1/1/image/fig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3619512"/>
            <a:ext cx="164782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ight Arrow 5"/>
          <p:cNvSpPr/>
          <p:nvPr/>
        </p:nvSpPr>
        <p:spPr>
          <a:xfrm>
            <a:off x="990600" y="4105284"/>
            <a:ext cx="3048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5367" name="Picture 2" descr="http://cloudblueprint.files.wordpress.com/2011/12/cloudstacktaxonomy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0063" y="2614634"/>
            <a:ext cx="6103937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6" descr="Image result for cartoon man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4282" y="1357298"/>
            <a:ext cx="632047" cy="1142984"/>
          </a:xfrm>
          <a:prstGeom prst="rect">
            <a:avLst/>
          </a:prstGeom>
          <a:noFill/>
        </p:spPr>
      </p:pic>
      <p:pic>
        <p:nvPicPr>
          <p:cNvPr id="9" name="Picture 18" descr="Image result for cartoon wise man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500958" y="1357298"/>
            <a:ext cx="828676" cy="11430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30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1"/>
          <p:cNvSpPr>
            <a:spLocks noGrp="1"/>
          </p:cNvSpPr>
          <p:nvPr>
            <p:ph idx="1"/>
          </p:nvPr>
        </p:nvSpPr>
        <p:spPr>
          <a:xfrm>
            <a:off x="928662" y="1493838"/>
            <a:ext cx="7605738" cy="4983162"/>
          </a:xfrm>
        </p:spPr>
        <p:txBody>
          <a:bodyPr/>
          <a:lstStyle/>
          <a:p>
            <a:pPr fontAlgn="base">
              <a:spcAft>
                <a:spcPct val="0"/>
              </a:spcAft>
              <a:buFont typeface="Arial" charset="0"/>
              <a:buChar char="•"/>
            </a:pPr>
            <a:endParaRPr lang="en-US" dirty="0" smtClean="0">
              <a:latin typeface="Arial" charset="0"/>
              <a:cs typeface="Arial" charset="0"/>
            </a:endParaRPr>
          </a:p>
          <a:p>
            <a:pPr fontAlgn="base">
              <a:spcAft>
                <a:spcPct val="0"/>
              </a:spcAft>
              <a:buFont typeface="Arial" charset="0"/>
              <a:buChar char="•"/>
            </a:pPr>
            <a:r>
              <a:rPr lang="en-US" dirty="0" smtClean="0">
                <a:latin typeface="Arial" charset="0"/>
                <a:cs typeface="Arial" charset="0"/>
              </a:rPr>
              <a:t>OMG!!!!</a:t>
            </a:r>
          </a:p>
          <a:p>
            <a:pPr fontAlgn="base">
              <a:spcAft>
                <a:spcPct val="0"/>
              </a:spcAft>
              <a:buFont typeface="Arial" charset="0"/>
              <a:buChar char="•"/>
            </a:pPr>
            <a:endParaRPr lang="en-US" dirty="0" smtClean="0">
              <a:latin typeface="Arial" charset="0"/>
              <a:cs typeface="Arial" charset="0"/>
            </a:endParaRPr>
          </a:p>
          <a:p>
            <a:pPr fontAlgn="base">
              <a:spcAft>
                <a:spcPct val="0"/>
              </a:spcAft>
              <a:buFont typeface="Arial" charset="0"/>
              <a:buChar char="•"/>
            </a:pPr>
            <a:endParaRPr lang="en-US" dirty="0" smtClean="0">
              <a:latin typeface="Arial" charset="0"/>
              <a:cs typeface="Arial" charset="0"/>
            </a:endParaRPr>
          </a:p>
          <a:p>
            <a:pPr fontAlgn="base">
              <a:spcAft>
                <a:spcPct val="0"/>
              </a:spcAft>
              <a:buFont typeface="Arial" charset="0"/>
              <a:buChar char="•"/>
            </a:pPr>
            <a:endParaRPr lang="en-US" dirty="0" smtClean="0">
              <a:latin typeface="Arial" charset="0"/>
              <a:cs typeface="Arial" charset="0"/>
            </a:endParaRPr>
          </a:p>
          <a:p>
            <a:pPr fontAlgn="base">
              <a:spcAft>
                <a:spcPct val="0"/>
              </a:spcAft>
              <a:buFont typeface="Arial" charset="0"/>
              <a:buChar char="•"/>
            </a:pPr>
            <a:endParaRPr lang="en-US" dirty="0" smtClean="0">
              <a:latin typeface="Arial" charset="0"/>
              <a:cs typeface="Arial" charset="0"/>
            </a:endParaRPr>
          </a:p>
          <a:p>
            <a:pPr fontAlgn="base">
              <a:spcAft>
                <a:spcPct val="0"/>
              </a:spcAft>
              <a:buFont typeface="Arial" charset="0"/>
              <a:buChar char="•"/>
            </a:pPr>
            <a:endParaRPr lang="en-US" dirty="0" smtClean="0">
              <a:latin typeface="Arial" charset="0"/>
              <a:cs typeface="Arial" charset="0"/>
            </a:endParaRPr>
          </a:p>
          <a:p>
            <a:pPr fontAlgn="base">
              <a:spcAft>
                <a:spcPct val="0"/>
              </a:spcAft>
              <a:buFont typeface="Arial" charset="0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Therefore the key  requirement </a:t>
            </a:r>
          </a:p>
          <a:p>
            <a:pPr fontAlgn="base">
              <a:spcAft>
                <a:spcPct val="0"/>
              </a:spcAft>
              <a:buFont typeface="Arial" charset="0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for cloud architecture is </a:t>
            </a:r>
          </a:p>
          <a:p>
            <a:pPr fontAlgn="base">
              <a:spcAft>
                <a:spcPct val="0"/>
              </a:spcAft>
              <a:buFont typeface="Arial" charset="0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“</a:t>
            </a:r>
            <a:r>
              <a:rPr lang="en-US" sz="2000" b="1" dirty="0" smtClean="0">
                <a:latin typeface="Arial" charset="0"/>
                <a:cs typeface="Arial" charset="0"/>
              </a:rPr>
              <a:t>efficient</a:t>
            </a:r>
            <a:r>
              <a:rPr lang="en-US" sz="2000" dirty="0" smtClean="0">
                <a:latin typeface="Arial" charset="0"/>
                <a:cs typeface="Arial" charset="0"/>
              </a:rPr>
              <a:t> </a:t>
            </a:r>
            <a:r>
              <a:rPr lang="en-US" sz="2000" b="1" dirty="0" smtClean="0">
                <a:latin typeface="Arial" charset="0"/>
                <a:cs typeface="Arial" charset="0"/>
              </a:rPr>
              <a:t>management” </a:t>
            </a:r>
          </a:p>
          <a:p>
            <a:pPr fontAlgn="base">
              <a:spcAft>
                <a:spcPct val="0"/>
              </a:spcAft>
              <a:buFont typeface="Arial" charset="0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of resources at all the </a:t>
            </a:r>
          </a:p>
          <a:p>
            <a:pPr fontAlgn="base">
              <a:spcAft>
                <a:spcPct val="0"/>
              </a:spcAft>
              <a:buFont typeface="Arial" charset="0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three layers of cloud stack</a:t>
            </a:r>
            <a:endParaRPr lang="en-US" sz="1800" b="1" dirty="0" smtClean="0"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16388" name="Picture 2" descr="http://t1.gstatic.com/images?q=tbn:ANd9GcTM4NkncVRwm30ieXyKbH67HkSpXWRjZ_DlAOAnXcVXjMPgB4j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505200"/>
            <a:ext cx="652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9" name="Picture 2" descr="http://pubs.sciepub.com/ajis/2/1/1/image/fig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3352800"/>
            <a:ext cx="82391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0" name="Picture 2" descr="http://cloudblueprint.files.wordpress.com/2011/12/cloudstacktaxonomy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71600" y="2743200"/>
            <a:ext cx="2895600" cy="184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1" name="Picture 2" descr="http://media.developeriq.in/images/cloud_10_8_2013_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14800" y="1447800"/>
            <a:ext cx="5029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6" descr="Image result for cartoon man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 flipH="1">
            <a:off x="285720" y="1428736"/>
            <a:ext cx="845429" cy="1571636"/>
          </a:xfrm>
          <a:prstGeom prst="rect">
            <a:avLst/>
          </a:prstGeom>
          <a:noFill/>
        </p:spPr>
      </p:pic>
      <p:pic>
        <p:nvPicPr>
          <p:cNvPr id="10" name="Picture 18" descr="Image result for cartoon wise man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flipH="1">
            <a:off x="0" y="4786322"/>
            <a:ext cx="928662" cy="13034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  <a:buFont typeface="Arial" charset="0"/>
              <a:buChar char="•"/>
            </a:pPr>
            <a:r>
              <a:rPr lang="en-US" dirty="0" smtClean="0">
                <a:latin typeface="Arial" charset="0"/>
                <a:cs typeface="Arial" charset="0"/>
              </a:rPr>
              <a:t>Cloud </a:t>
            </a:r>
            <a:r>
              <a:rPr lang="en-US" b="1" u="sng" dirty="0" smtClean="0">
                <a:latin typeface="Arial" charset="0"/>
                <a:cs typeface="Arial" charset="0"/>
              </a:rPr>
              <a:t>Distributed environment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</a:p>
          <a:p>
            <a:pPr lvl="1" fontAlgn="base">
              <a:spcAft>
                <a:spcPct val="0"/>
              </a:spcAft>
              <a:buFont typeface="Arial" charset="0"/>
              <a:buChar char="•"/>
            </a:pPr>
            <a:r>
              <a:rPr lang="en-US" dirty="0" smtClean="0">
                <a:latin typeface="Arial" charset="0"/>
                <a:cs typeface="Arial" charset="0"/>
              </a:rPr>
              <a:t>With large scale of systems to manage</a:t>
            </a:r>
          </a:p>
          <a:p>
            <a:pPr lvl="1" fontAlgn="base">
              <a:spcAft>
                <a:spcPct val="0"/>
              </a:spcAft>
              <a:buFont typeface="Arial" charset="0"/>
              <a:buChar char="•"/>
            </a:pPr>
            <a:r>
              <a:rPr lang="en-US" dirty="0" smtClean="0">
                <a:latin typeface="Arial" charset="0"/>
                <a:cs typeface="Arial" charset="0"/>
              </a:rPr>
              <a:t>Support of multi-tenancy</a:t>
            </a:r>
          </a:p>
          <a:p>
            <a:pPr lvl="1" fontAlgn="base">
              <a:spcAft>
                <a:spcPct val="0"/>
              </a:spcAft>
              <a:buFont typeface="Arial" charset="0"/>
              <a:buChar char="•"/>
            </a:pPr>
            <a:r>
              <a:rPr lang="en-US" dirty="0" smtClean="0">
                <a:latin typeface="Arial" charset="0"/>
                <a:cs typeface="Arial" charset="0"/>
              </a:rPr>
              <a:t>Management to maintain SLAs</a:t>
            </a:r>
          </a:p>
          <a:p>
            <a:pPr fontAlgn="base">
              <a:spcAft>
                <a:spcPct val="0"/>
              </a:spcAft>
              <a:buFont typeface="Arial" charset="0"/>
              <a:buChar char="•"/>
            </a:pPr>
            <a:r>
              <a:rPr lang="en-US" dirty="0" smtClean="0">
                <a:latin typeface="Arial" charset="0"/>
                <a:cs typeface="Arial" charset="0"/>
              </a:rPr>
              <a:t>So there is need for </a:t>
            </a:r>
            <a:r>
              <a:rPr lang="en-US" b="1" u="sng" dirty="0" smtClean="0">
                <a:latin typeface="Arial" charset="0"/>
                <a:cs typeface="Arial" charset="0"/>
              </a:rPr>
              <a:t>automation</a:t>
            </a:r>
            <a:r>
              <a:rPr lang="en-US" dirty="0" smtClean="0">
                <a:latin typeface="Arial" charset="0"/>
                <a:cs typeface="Arial" charset="0"/>
              </a:rPr>
              <a:t> to replace manual operations and to reduce overall cost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4" name="Picture 18" descr="Image result for cartoon wise ma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15206" y="1000108"/>
            <a:ext cx="1428760" cy="1970705"/>
          </a:xfrm>
          <a:prstGeom prst="rect">
            <a:avLst/>
          </a:prstGeom>
          <a:noFill/>
        </p:spPr>
      </p:pic>
      <p:pic>
        <p:nvPicPr>
          <p:cNvPr id="5" name="Picture 16" descr="Image result for cartoon ma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48" y="4786322"/>
            <a:ext cx="869083" cy="1571636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Virtual infrastructure managers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Architectural view on OpenNebula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Constructing a Private cloud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Virtual Machines in OpenNebula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Constructing a Hybrid cloud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42852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1F497D"/>
                </a:solidFill>
              </a:rPr>
              <a:t>Outline</a:t>
            </a:r>
            <a:endParaRPr lang="en-US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16942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129</Words>
  <Application>Microsoft Office PowerPoint</Application>
  <PresentationFormat>On-screen Show (4:3)</PresentationFormat>
  <Paragraphs>37</Paragraphs>
  <Slides>8</Slides>
  <Notes>1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Default</vt:lpstr>
      <vt:lpstr>Slide 1</vt:lpstr>
      <vt:lpstr>Cloud Infrastructure Management using OpenNebula</vt:lpstr>
      <vt:lpstr>Slide 3</vt:lpstr>
      <vt:lpstr>Slide 4</vt:lpstr>
      <vt:lpstr>Slide 5</vt:lpstr>
      <vt:lpstr>Slide 6</vt:lpstr>
      <vt:lpstr>Slide 7</vt:lpstr>
      <vt:lpstr>Outline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Chandra</dc:creator>
  <cp:lastModifiedBy>BITS9</cp:lastModifiedBy>
  <cp:revision>43</cp:revision>
  <dcterms:modified xsi:type="dcterms:W3CDTF">2016-01-11T10:01:03Z</dcterms:modified>
</cp:coreProperties>
</file>