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95" r:id="rId3"/>
    <p:sldId id="296" r:id="rId4"/>
    <p:sldId id="297" r:id="rId5"/>
    <p:sldId id="298" r:id="rId6"/>
    <p:sldId id="299" r:id="rId7"/>
    <p:sldId id="300" r:id="rId8"/>
    <p:sldId id="301" r:id="rId9"/>
    <p:sldId id="303" r:id="rId10"/>
    <p:sldId id="302" r:id="rId11"/>
    <p:sldId id="314" r:id="rId12"/>
  </p:sldIdLst>
  <p:sldSz cx="9144000" cy="6858000" type="screen4x3"/>
  <p:notesSz cx="6858000" cy="9144000"/>
  <p:defaultTextStyle>
    <a:lvl1pPr>
      <a:defRPr>
        <a:latin typeface="Calibri"/>
        <a:ea typeface="Calibri"/>
        <a:cs typeface="Calibri"/>
        <a:sym typeface="Calibri"/>
      </a:defRPr>
    </a:lvl1pPr>
    <a:lvl2pPr indent="457200">
      <a:defRPr>
        <a:latin typeface="Calibri"/>
        <a:ea typeface="Calibri"/>
        <a:cs typeface="Calibri"/>
        <a:sym typeface="Calibri"/>
      </a:defRPr>
    </a:lvl2pPr>
    <a:lvl3pPr indent="914400">
      <a:defRPr>
        <a:latin typeface="Calibri"/>
        <a:ea typeface="Calibri"/>
        <a:cs typeface="Calibri"/>
        <a:sym typeface="Calibri"/>
      </a:defRPr>
    </a:lvl3pPr>
    <a:lvl4pPr indent="1371600">
      <a:defRPr>
        <a:latin typeface="Calibri"/>
        <a:ea typeface="Calibri"/>
        <a:cs typeface="Calibri"/>
        <a:sym typeface="Calibri"/>
      </a:defRPr>
    </a:lvl4pPr>
    <a:lvl5pPr indent="1828800">
      <a:defRPr>
        <a:latin typeface="Calibri"/>
        <a:ea typeface="Calibri"/>
        <a:cs typeface="Calibri"/>
        <a:sym typeface="Calibri"/>
      </a:defRPr>
    </a:lvl5pPr>
    <a:lvl6pPr indent="2286000">
      <a:defRPr>
        <a:latin typeface="Calibri"/>
        <a:ea typeface="Calibri"/>
        <a:cs typeface="Calibri"/>
        <a:sym typeface="Calibri"/>
      </a:defRPr>
    </a:lvl6pPr>
    <a:lvl7pPr indent="2743200">
      <a:defRPr>
        <a:latin typeface="Calibri"/>
        <a:ea typeface="Calibri"/>
        <a:cs typeface="Calibri"/>
        <a:sym typeface="Calibri"/>
      </a:defRPr>
    </a:lvl7pPr>
    <a:lvl8pPr indent="3200400">
      <a:defRPr>
        <a:latin typeface="Calibri"/>
        <a:ea typeface="Calibri"/>
        <a:cs typeface="Calibri"/>
        <a:sym typeface="Calibri"/>
      </a:defRPr>
    </a:lvl8pPr>
    <a:lvl9pPr indent="3657600">
      <a:defRPr>
        <a:latin typeface="Calibri"/>
        <a:ea typeface="Calibri"/>
        <a:cs typeface="Calibri"/>
        <a:sym typeface="Calibri"/>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FD7E7"/>
          </a:solidFill>
        </a:fill>
      </a:tcStyle>
    </a:wholeTbl>
    <a:band2H>
      <a:tcTxStyle/>
      <a:tcStyle>
        <a:tcBdr/>
        <a:fill>
          <a:solidFill>
            <a:srgbClr val="E8ECF4"/>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Row>
  </a:tblStyle>
  <a:tblStyle styleId="{C7B018BB-80A7-4F77-B60F-C8B233D01FF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EE7D0"/>
          </a:solidFill>
        </a:fill>
      </a:tcStyle>
    </a:wholeTbl>
    <a:band2H>
      <a:tcTxStyle/>
      <a:tcStyle>
        <a:tcBdr/>
        <a:fill>
          <a:solidFill>
            <a:srgbClr val="EFF3E9"/>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Row>
  </a:tblStyle>
  <a:tblStyle styleId="{EEE7283C-3CF3-47DC-8721-378D4A62B22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CDCCE"/>
          </a:solidFill>
        </a:fill>
      </a:tcStyle>
    </a:wholeTbl>
    <a:band2H>
      <a:tcTxStyle/>
      <a:tcStyle>
        <a:tcBdr/>
        <a:fill>
          <a:solidFill>
            <a:srgbClr val="FDEEE8"/>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Row>
  </a:tblStyle>
  <a:tblStyle styleId="{CF821DB8-F4EB-4A41-A1BA-3FCAFE7338EE}" styleName="">
    <a:tblBg/>
    <a:wholeTbl>
      <a:tcTxStyle b="on" i="on">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4F81BD"/>
          </a:solidFill>
        </a:fill>
      </a:tcStyle>
    </a:firstCol>
    <a:lastRow>
      <a:tcTxStyle b="on" i="on">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4F81BD"/>
          </a:solidFill>
        </a:fill>
      </a:tcStyle>
    </a:firstRow>
  </a:tblStyle>
  <a:tblStyle styleId="{33BA23B1-9221-436E-865A-0063620EA4FD}"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rgbClr val="FFFFFF"/>
          </a:solidFill>
        </a:fill>
      </a:tcStyle>
    </a:band2H>
    <a:firstCol>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p:scale>
          <a:sx n="91" d="100"/>
          <a:sy n="91" d="100"/>
        </p:scale>
        <p:origin x="-666" y="450"/>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3" name="Shape 73"/>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74" name="Shape 74"/>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xmlns="" val="161416774"/>
      </p:ext>
    </p:extLst>
  </p:cSld>
  <p:clrMap bg1="lt1" tx1="dk1" bg2="lt2" tx2="dk2" accent1="accent1" accent2="accent2" accent3="accent3" accent4="accent4" accent5="accent5" accent6="accent6" hlink="hlink" folHlink="folHlink"/>
  <p:notesStyle>
    <a:lvl1pPr defTabSz="457200">
      <a:lnSpc>
        <a:spcPct val="117999"/>
      </a:lnSpc>
      <a:defRPr sz="2200">
        <a:latin typeface="+mj-lt"/>
        <a:ea typeface="+mj-ea"/>
        <a:cs typeface="+mj-cs"/>
        <a:sym typeface="Helvetica Neue"/>
      </a:defRPr>
    </a:lvl1pPr>
    <a:lvl2pPr indent="228600" defTabSz="457200">
      <a:lnSpc>
        <a:spcPct val="117999"/>
      </a:lnSpc>
      <a:defRPr sz="2200">
        <a:latin typeface="+mj-lt"/>
        <a:ea typeface="+mj-ea"/>
        <a:cs typeface="+mj-cs"/>
        <a:sym typeface="Helvetica Neue"/>
      </a:defRPr>
    </a:lvl2pPr>
    <a:lvl3pPr indent="457200" defTabSz="457200">
      <a:lnSpc>
        <a:spcPct val="117999"/>
      </a:lnSpc>
      <a:defRPr sz="2200">
        <a:latin typeface="+mj-lt"/>
        <a:ea typeface="+mj-ea"/>
        <a:cs typeface="+mj-cs"/>
        <a:sym typeface="Helvetica Neue"/>
      </a:defRPr>
    </a:lvl3pPr>
    <a:lvl4pPr indent="685800" defTabSz="457200">
      <a:lnSpc>
        <a:spcPct val="117999"/>
      </a:lnSpc>
      <a:defRPr sz="2200">
        <a:latin typeface="+mj-lt"/>
        <a:ea typeface="+mj-ea"/>
        <a:cs typeface="+mj-cs"/>
        <a:sym typeface="Helvetica Neue"/>
      </a:defRPr>
    </a:lvl4pPr>
    <a:lvl5pPr indent="914400" defTabSz="457200">
      <a:lnSpc>
        <a:spcPct val="117999"/>
      </a:lnSpc>
      <a:defRPr sz="2200">
        <a:latin typeface="+mj-lt"/>
        <a:ea typeface="+mj-ea"/>
        <a:cs typeface="+mj-cs"/>
        <a:sym typeface="Helvetica Neue"/>
      </a:defRPr>
    </a:lvl5pPr>
    <a:lvl6pPr indent="1143000" defTabSz="457200">
      <a:lnSpc>
        <a:spcPct val="117999"/>
      </a:lnSpc>
      <a:defRPr sz="2200">
        <a:latin typeface="+mj-lt"/>
        <a:ea typeface="+mj-ea"/>
        <a:cs typeface="+mj-cs"/>
        <a:sym typeface="Helvetica Neue"/>
      </a:defRPr>
    </a:lvl6pPr>
    <a:lvl7pPr indent="1371600" defTabSz="457200">
      <a:lnSpc>
        <a:spcPct val="117999"/>
      </a:lnSpc>
      <a:defRPr sz="2200">
        <a:latin typeface="+mj-lt"/>
        <a:ea typeface="+mj-ea"/>
        <a:cs typeface="+mj-cs"/>
        <a:sym typeface="Helvetica Neue"/>
      </a:defRPr>
    </a:lvl7pPr>
    <a:lvl8pPr indent="1600200" defTabSz="457200">
      <a:lnSpc>
        <a:spcPct val="117999"/>
      </a:lnSpc>
      <a:defRPr sz="2200">
        <a:latin typeface="+mj-lt"/>
        <a:ea typeface="+mj-ea"/>
        <a:cs typeface="+mj-cs"/>
        <a:sym typeface="Helvetica Neue"/>
      </a:defRPr>
    </a:lvl8pPr>
    <a:lvl9pPr indent="1828800" defTabSz="457200">
      <a:lnSpc>
        <a:spcPct val="117999"/>
      </a:lnSpc>
      <a:defRPr sz="2200">
        <a:latin typeface="+mj-lt"/>
        <a:ea typeface="+mj-ea"/>
        <a:cs typeface="+mj-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RL 7.2</a:t>
            </a:r>
          </a:p>
          <a:p>
            <a:r>
              <a:rPr lang="en-IN" dirty="0" smtClean="0"/>
              <a:t>http://www.rightscale.com/blog/enterprise-cloud-strategies/four-steps-achieving-high-availability-cloud</a:t>
            </a:r>
            <a:endParaRPr lang="en-IN" dirty="0"/>
          </a:p>
        </p:txBody>
      </p:sp>
    </p:spTree>
    <p:extLst>
      <p:ext uri="{BB962C8B-B14F-4D97-AF65-F5344CB8AC3E}">
        <p14:creationId xmlns:p14="http://schemas.microsoft.com/office/powerpoint/2010/main" xmlns="" val="15790495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xmlns="" val="19310810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http://www.rightscale.com/blog/enterprise-cloud-strategies/four-steps-achieving-high-availability-cloud</a:t>
            </a:r>
            <a:endParaRPr lang="en-IN" dirty="0"/>
          </a:p>
        </p:txBody>
      </p:sp>
    </p:spTree>
    <p:extLst>
      <p:ext uri="{BB962C8B-B14F-4D97-AF65-F5344CB8AC3E}">
        <p14:creationId xmlns:p14="http://schemas.microsoft.com/office/powerpoint/2010/main" xmlns="" val="2957709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http://www.rightscale.com/blog/enterprise-cloud-strategies/four-steps-achieving-high-availability-cloud</a:t>
            </a:r>
            <a:endParaRPr lang="en-IN" dirty="0"/>
          </a:p>
        </p:txBody>
      </p:sp>
    </p:spTree>
    <p:extLst>
      <p:ext uri="{BB962C8B-B14F-4D97-AF65-F5344CB8AC3E}">
        <p14:creationId xmlns:p14="http://schemas.microsoft.com/office/powerpoint/2010/main" xmlns="" val="12376307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http://www.rightscale.com/blog/enterprise-cloud-strategies/four-steps-achieving-high-availability-cloud</a:t>
            </a:r>
            <a:endParaRPr lang="en-IN" dirty="0"/>
          </a:p>
        </p:txBody>
      </p:sp>
    </p:spTree>
    <p:extLst>
      <p:ext uri="{BB962C8B-B14F-4D97-AF65-F5344CB8AC3E}">
        <p14:creationId xmlns:p14="http://schemas.microsoft.com/office/powerpoint/2010/main" xmlns="" val="14827531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xmlns="" val="4955963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xmlns="" val="42223837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xmlns="" val="20620425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xmlns="" val="39842817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ctr" defTabSz="457200" eaLnBrk="1" fontAlgn="auto" latinLnBrk="0" hangingPunct="1">
              <a:lnSpc>
                <a:spcPct val="117999"/>
              </a:lnSpc>
              <a:spcBef>
                <a:spcPts val="0"/>
              </a:spcBef>
              <a:spcAft>
                <a:spcPts val="0"/>
              </a:spcAft>
              <a:buClrTx/>
              <a:buSzTx/>
              <a:buFontTx/>
              <a:buNone/>
              <a:tabLst/>
              <a:defRPr/>
            </a:pPr>
            <a:r>
              <a:rPr lang="en-US" altLang="en-US" sz="2400" b="1" dirty="0" smtClean="0">
                <a:latin typeface="Gill Sans MT" panose="020B0502020104020203" pitchFamily="34" charset="0"/>
              </a:rPr>
              <a:t>Architectural Overview Of       Cloud Computing</a:t>
            </a:r>
          </a:p>
          <a:p>
            <a:pPr algn="ctr" eaLnBrk="1" hangingPunct="1"/>
            <a:r>
              <a:rPr lang="en-US" altLang="en-US" sz="2800" b="1" dirty="0" smtClean="0"/>
              <a:t>B.M. Rao</a:t>
            </a:r>
            <a:r>
              <a:rPr lang="en-US" altLang="en-US" sz="2400" b="1" dirty="0" smtClean="0"/>
              <a:t>, Senior Technical Director</a:t>
            </a:r>
          </a:p>
          <a:p>
            <a:pPr algn="ctr" eaLnBrk="1" hangingPunct="1"/>
            <a:r>
              <a:rPr lang="en-US" altLang="en-US" sz="2400" b="1" dirty="0" smtClean="0"/>
              <a:t>National Informatics Centre,</a:t>
            </a:r>
          </a:p>
          <a:p>
            <a:pPr algn="ctr" eaLnBrk="1" hangingPunct="1"/>
            <a:r>
              <a:rPr lang="en-US" altLang="en-US" sz="2400" b="1" dirty="0" err="1" smtClean="0"/>
              <a:t>Hyderaad</a:t>
            </a:r>
            <a:endParaRPr lang="en-US" altLang="en-US" b="1" dirty="0" smtClean="0"/>
          </a:p>
          <a:p>
            <a:endParaRPr lang="en-IN" dirty="0"/>
          </a:p>
        </p:txBody>
      </p:sp>
    </p:spTree>
    <p:extLst>
      <p:ext uri="{BB962C8B-B14F-4D97-AF65-F5344CB8AC3E}">
        <p14:creationId xmlns:p14="http://schemas.microsoft.com/office/powerpoint/2010/main" xmlns="" val="5326888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6" name="Shape 6"/>
          <p:cNvSpPr>
            <a:spLocks noGrp="1"/>
          </p:cNvSpPr>
          <p:nvPr>
            <p:ph type="title"/>
          </p:nvPr>
        </p:nvSpPr>
        <p:spPr>
          <a:xfrm>
            <a:off x="685800" y="1844675"/>
            <a:ext cx="7772400" cy="2041525"/>
          </a:xfrm>
          <a:prstGeom prst="rect">
            <a:avLst/>
          </a:prstGeom>
        </p:spPr>
        <p:txBody>
          <a:bodyPr/>
          <a:lstStyle/>
          <a:p>
            <a:pPr lvl="0">
              <a:defRPr sz="1800"/>
            </a:pPr>
            <a:r>
              <a:rPr sz="4400"/>
              <a:t>Title Text</a:t>
            </a:r>
          </a:p>
        </p:txBody>
      </p:sp>
      <p:sp>
        <p:nvSpPr>
          <p:cNvPr id="7" name="Shape 7"/>
          <p:cNvSpPr>
            <a:spLocks noGrp="1"/>
          </p:cNvSpPr>
          <p:nvPr>
            <p:ph type="body" idx="1"/>
          </p:nvPr>
        </p:nvSpPr>
        <p:spPr>
          <a:xfrm>
            <a:off x="1371600" y="3886200"/>
            <a:ext cx="6400800" cy="29718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pPr lvl="0">
              <a:defRPr sz="1800">
                <a:solidFill>
                  <a:srgbClr val="000000"/>
                </a:solidFill>
              </a:defRPr>
            </a:pPr>
            <a:r>
              <a:rPr sz="3200">
                <a:solidFill>
                  <a:srgbClr val="888888"/>
                </a:solidFill>
              </a:rPr>
              <a:t>Body Level One</a:t>
            </a:r>
          </a:p>
          <a:p>
            <a:pPr lvl="1">
              <a:defRPr sz="1800">
                <a:solidFill>
                  <a:srgbClr val="000000"/>
                </a:solidFill>
              </a:defRPr>
            </a:pPr>
            <a:r>
              <a:rPr sz="3200">
                <a:solidFill>
                  <a:srgbClr val="888888"/>
                </a:solidFill>
              </a:rPr>
              <a:t>Body Level Two</a:t>
            </a:r>
          </a:p>
          <a:p>
            <a:pPr lvl="2">
              <a:defRPr sz="1800">
                <a:solidFill>
                  <a:srgbClr val="000000"/>
                </a:solidFill>
              </a:defRPr>
            </a:pPr>
            <a:r>
              <a:rPr sz="3200">
                <a:solidFill>
                  <a:srgbClr val="888888"/>
                </a:solidFill>
              </a:rPr>
              <a:t>Body Level Three</a:t>
            </a:r>
          </a:p>
          <a:p>
            <a:pPr lvl="3">
              <a:defRPr sz="1800">
                <a:solidFill>
                  <a:srgbClr val="000000"/>
                </a:solidFill>
              </a:defRPr>
            </a:pPr>
            <a:r>
              <a:rPr sz="3200">
                <a:solidFill>
                  <a:srgbClr val="888888"/>
                </a:solidFill>
              </a:rPr>
              <a:t>Body Level Four</a:t>
            </a:r>
          </a:p>
          <a:p>
            <a:pPr lvl="4">
              <a:defRPr sz="1800">
                <a:solidFill>
                  <a:srgbClr val="000000"/>
                </a:solidFill>
              </a:defRPr>
            </a:pPr>
            <a:r>
              <a:rPr sz="3200">
                <a:solidFill>
                  <a:srgbClr val="888888"/>
                </a:solidFill>
              </a:rPr>
              <a:t>Body Level Five</a:t>
            </a:r>
          </a:p>
        </p:txBody>
      </p:sp>
      <p:sp>
        <p:nvSpPr>
          <p:cNvPr id="8" name="Shape 8"/>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39" name="Shape 39"/>
          <p:cNvSpPr>
            <a:spLocks noGrp="1"/>
          </p:cNvSpPr>
          <p:nvPr>
            <p:ph type="title"/>
          </p:nvPr>
        </p:nvSpPr>
        <p:spPr>
          <a:prstGeom prst="rect">
            <a:avLst/>
          </a:prstGeom>
        </p:spPr>
        <p:txBody>
          <a:bodyPr/>
          <a:lstStyle/>
          <a:p>
            <a:pPr lvl="0">
              <a:defRPr sz="1800"/>
            </a:pPr>
            <a:r>
              <a:rPr sz="4400"/>
              <a:t>Title Text</a:t>
            </a:r>
          </a:p>
        </p:txBody>
      </p:sp>
      <p:sp>
        <p:nvSpPr>
          <p:cNvPr id="40" name="Shape 40"/>
          <p:cNvSpPr>
            <a:spLocks noGrp="1"/>
          </p:cNvSpPr>
          <p:nvPr>
            <p:ph type="body" idx="1"/>
          </p:nvPr>
        </p:nvSpPr>
        <p:spPr>
          <a:prstGeom prst="rect">
            <a:avLst/>
          </a:prstGeom>
        </p:spPr>
        <p:txBody>
          <a:body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41" name="Shape 41"/>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43" name="Shape 43"/>
          <p:cNvSpPr>
            <a:spLocks noGrp="1"/>
          </p:cNvSpPr>
          <p:nvPr>
            <p:ph type="title"/>
          </p:nvPr>
        </p:nvSpPr>
        <p:spPr>
          <a:xfrm>
            <a:off x="6629400" y="0"/>
            <a:ext cx="2057400" cy="6400802"/>
          </a:xfrm>
          <a:prstGeom prst="rect">
            <a:avLst/>
          </a:prstGeom>
        </p:spPr>
        <p:txBody>
          <a:bodyPr/>
          <a:lstStyle/>
          <a:p>
            <a:pPr lvl="0">
              <a:defRPr sz="1800"/>
            </a:pPr>
            <a:r>
              <a:rPr sz="4400"/>
              <a:t>Title Text</a:t>
            </a:r>
          </a:p>
        </p:txBody>
      </p:sp>
      <p:sp>
        <p:nvSpPr>
          <p:cNvPr id="44" name="Shape 44"/>
          <p:cNvSpPr>
            <a:spLocks noGrp="1"/>
          </p:cNvSpPr>
          <p:nvPr>
            <p:ph type="body" idx="1"/>
          </p:nvPr>
        </p:nvSpPr>
        <p:spPr>
          <a:xfrm>
            <a:off x="457200" y="274638"/>
            <a:ext cx="6019800" cy="6583363"/>
          </a:xfrm>
          <a:prstGeom prst="rect">
            <a:avLst/>
          </a:prstGeom>
        </p:spPr>
        <p:txBody>
          <a:body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45" name="Shape 45"/>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Custom Layou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47" name="Shape 47"/>
          <p:cNvSpPr/>
          <p:nvPr/>
        </p:nvSpPr>
        <p:spPr>
          <a:xfrm>
            <a:off x="0" y="3352800"/>
            <a:ext cx="8686800" cy="2743200"/>
          </a:xfrm>
          <a:prstGeom prst="rect">
            <a:avLst/>
          </a:prstGeom>
          <a:solidFill>
            <a:srgbClr val="101141"/>
          </a:solidFill>
          <a:ln w="12700">
            <a:miter lim="400000"/>
          </a:ln>
        </p:spPr>
        <p:txBody>
          <a:bodyPr lIns="0" tIns="0" rIns="0" bIns="0" anchor="ctr"/>
          <a:lstStyle/>
          <a:p>
            <a:pPr lvl="0" algn="ctr">
              <a:defRPr>
                <a:solidFill>
                  <a:srgbClr val="FFFFFF"/>
                </a:solidFill>
                <a:latin typeface="Arial"/>
                <a:ea typeface="Arial"/>
                <a:cs typeface="Arial"/>
                <a:sym typeface="Arial"/>
              </a:defRPr>
            </a:pPr>
            <a:endParaRPr/>
          </a:p>
        </p:txBody>
      </p:sp>
      <p:sp>
        <p:nvSpPr>
          <p:cNvPr id="48" name="Shape 48"/>
          <p:cNvSpPr/>
          <p:nvPr/>
        </p:nvSpPr>
        <p:spPr>
          <a:xfrm>
            <a:off x="2895600" y="6096000"/>
            <a:ext cx="2895600" cy="76200"/>
          </a:xfrm>
          <a:prstGeom prst="rect">
            <a:avLst/>
          </a:prstGeom>
          <a:solidFill>
            <a:srgbClr val="76C2E5"/>
          </a:solidFill>
          <a:ln w="12700">
            <a:miter lim="400000"/>
          </a:ln>
        </p:spPr>
        <p:txBody>
          <a:bodyPr lIns="0" tIns="0" rIns="0" bIns="0" anchor="ctr"/>
          <a:lstStyle/>
          <a:p>
            <a:pPr lvl="0" algn="ctr">
              <a:defRPr>
                <a:solidFill>
                  <a:srgbClr val="FFFFFF"/>
                </a:solidFill>
              </a:defRPr>
            </a:pPr>
            <a:endParaRPr/>
          </a:p>
        </p:txBody>
      </p:sp>
      <p:sp>
        <p:nvSpPr>
          <p:cNvPr id="49" name="Shape 49"/>
          <p:cNvSpPr/>
          <p:nvPr/>
        </p:nvSpPr>
        <p:spPr>
          <a:xfrm>
            <a:off x="0" y="6096000"/>
            <a:ext cx="2895600" cy="76200"/>
          </a:xfrm>
          <a:prstGeom prst="rect">
            <a:avLst/>
          </a:prstGeom>
          <a:solidFill>
            <a:srgbClr val="FCB017"/>
          </a:solidFill>
          <a:ln w="12700">
            <a:miter lim="400000"/>
          </a:ln>
        </p:spPr>
        <p:txBody>
          <a:bodyPr lIns="0" tIns="0" rIns="0" bIns="0" anchor="ctr"/>
          <a:lstStyle/>
          <a:p>
            <a:pPr lvl="0" algn="ctr">
              <a:defRPr>
                <a:solidFill>
                  <a:srgbClr val="FFFFFF"/>
                </a:solidFill>
              </a:defRPr>
            </a:pPr>
            <a:endParaRPr/>
          </a:p>
        </p:txBody>
      </p:sp>
      <p:sp>
        <p:nvSpPr>
          <p:cNvPr id="50" name="Shape 50"/>
          <p:cNvSpPr/>
          <p:nvPr/>
        </p:nvSpPr>
        <p:spPr>
          <a:xfrm>
            <a:off x="5791200" y="6096000"/>
            <a:ext cx="2895600" cy="76200"/>
          </a:xfrm>
          <a:prstGeom prst="rect">
            <a:avLst/>
          </a:prstGeom>
          <a:solidFill>
            <a:srgbClr val="FF0000"/>
          </a:solidFill>
          <a:ln w="12700">
            <a:miter lim="400000"/>
          </a:ln>
        </p:spPr>
        <p:txBody>
          <a:bodyPr lIns="0" tIns="0" rIns="0" bIns="0" anchor="ctr"/>
          <a:lstStyle/>
          <a:p>
            <a:pPr lvl="0" algn="ctr">
              <a:defRPr>
                <a:solidFill>
                  <a:srgbClr val="FFFFFF"/>
                </a:solidFill>
              </a:defRPr>
            </a:pPr>
            <a:endParaRPr/>
          </a:p>
        </p:txBody>
      </p:sp>
      <p:pic>
        <p:nvPicPr>
          <p:cNvPr id="51" name="image2.png" descr="BITS_university_logo_whitevert.png"/>
          <p:cNvPicPr/>
          <p:nvPr/>
        </p:nvPicPr>
        <p:blipFill>
          <a:blip r:embed="rId3">
            <a:extLst/>
          </a:blip>
          <a:srcRect t="1" b="28591"/>
          <a:stretch>
            <a:fillRect/>
          </a:stretch>
        </p:blipFill>
        <p:spPr>
          <a:xfrm>
            <a:off x="76200" y="3352800"/>
            <a:ext cx="2057400" cy="1979617"/>
          </a:xfrm>
          <a:prstGeom prst="rect">
            <a:avLst/>
          </a:prstGeom>
          <a:ln w="12700">
            <a:miter lim="400000"/>
          </a:ln>
        </p:spPr>
      </p:pic>
      <p:sp>
        <p:nvSpPr>
          <p:cNvPr id="52" name="Shape 52"/>
          <p:cNvSpPr/>
          <p:nvPr/>
        </p:nvSpPr>
        <p:spPr>
          <a:xfrm>
            <a:off x="-76200" y="5257800"/>
            <a:ext cx="2209800" cy="49849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lvl="0" algn="ctr"/>
            <a:r>
              <a:rPr sz="2900" b="1" spc="-150">
                <a:solidFill>
                  <a:srgbClr val="FFFFFF"/>
                </a:solidFill>
                <a:latin typeface="Arial"/>
                <a:ea typeface="Arial"/>
                <a:cs typeface="Arial"/>
                <a:sym typeface="Arial"/>
              </a:rPr>
              <a:t>BITS</a:t>
            </a:r>
            <a:r>
              <a:rPr sz="2900" spc="-150">
                <a:solidFill>
                  <a:srgbClr val="FFFFFF"/>
                </a:solidFill>
                <a:latin typeface="Arial"/>
                <a:ea typeface="Arial"/>
                <a:cs typeface="Arial"/>
                <a:sym typeface="Arial"/>
              </a:rPr>
              <a:t> Pilani</a:t>
            </a:r>
          </a:p>
        </p:txBody>
      </p:sp>
      <p:sp>
        <p:nvSpPr>
          <p:cNvPr id="53" name="Shape 53"/>
          <p:cNvSpPr>
            <a:spLocks noGrp="1"/>
          </p:cNvSpPr>
          <p:nvPr>
            <p:ph type="body" idx="1"/>
          </p:nvPr>
        </p:nvSpPr>
        <p:spPr>
          <a:xfrm>
            <a:off x="2514600" y="5359400"/>
            <a:ext cx="6019800" cy="584200"/>
          </a:xfrm>
          <a:prstGeom prst="rect">
            <a:avLst/>
          </a:prstGeom>
        </p:spPr>
        <p:txBody>
          <a:bodyPr anchor="b">
            <a:noAutofit/>
          </a:bodyPr>
          <a:lstStyle>
            <a:lvl1pPr marL="0" indent="0" algn="r">
              <a:lnSpc>
                <a:spcPts val="1800"/>
              </a:lnSpc>
              <a:spcBef>
                <a:spcPts val="0"/>
              </a:spcBef>
              <a:buSzTx/>
              <a:buFontTx/>
              <a:buNone/>
              <a:defRPr sz="1800">
                <a:solidFill>
                  <a:srgbClr val="FFFFFF"/>
                </a:solidFill>
              </a:defRPr>
            </a:lvl1pPr>
            <a:lvl2pPr marL="640896" indent="-183696" algn="r">
              <a:lnSpc>
                <a:spcPts val="1800"/>
              </a:lnSpc>
              <a:spcBef>
                <a:spcPts val="0"/>
              </a:spcBef>
              <a:buFontTx/>
              <a:defRPr sz="1800">
                <a:solidFill>
                  <a:srgbClr val="FFFFFF"/>
                </a:solidFill>
              </a:defRPr>
            </a:lvl2pPr>
            <a:lvl3pPr marL="1085850" indent="-171450" algn="r">
              <a:lnSpc>
                <a:spcPts val="1800"/>
              </a:lnSpc>
              <a:spcBef>
                <a:spcPts val="0"/>
              </a:spcBef>
              <a:buFontTx/>
              <a:defRPr sz="1800">
                <a:solidFill>
                  <a:srgbClr val="FFFFFF"/>
                </a:solidFill>
              </a:defRPr>
            </a:lvl3pPr>
            <a:lvl4pPr marL="1577338" indent="-205738" algn="r">
              <a:lnSpc>
                <a:spcPts val="1800"/>
              </a:lnSpc>
              <a:spcBef>
                <a:spcPts val="0"/>
              </a:spcBef>
              <a:buFontTx/>
              <a:defRPr sz="1800">
                <a:solidFill>
                  <a:srgbClr val="FFFFFF"/>
                </a:solidFill>
              </a:defRPr>
            </a:lvl4pPr>
            <a:lvl5pPr marL="2034538" indent="-205738" algn="r">
              <a:lnSpc>
                <a:spcPts val="1800"/>
              </a:lnSpc>
              <a:spcBef>
                <a:spcPts val="0"/>
              </a:spcBef>
              <a:buFontTx/>
              <a:defRPr sz="1800">
                <a:solidFill>
                  <a:srgbClr val="FFFFFF"/>
                </a:solidFill>
              </a:defRPr>
            </a:lvl5pPr>
          </a:lstStyle>
          <a:p>
            <a:pPr lvl="0">
              <a:defRPr>
                <a:solidFill>
                  <a:srgbClr val="000000"/>
                </a:solidFill>
              </a:defRPr>
            </a:pPr>
            <a:r>
              <a:rPr>
                <a:solidFill>
                  <a:srgbClr val="FFFFFF"/>
                </a:solidFill>
              </a:rPr>
              <a:t>Body Level One</a:t>
            </a:r>
          </a:p>
          <a:p>
            <a:pPr lvl="1">
              <a:defRPr>
                <a:solidFill>
                  <a:srgbClr val="000000"/>
                </a:solidFill>
              </a:defRPr>
            </a:pPr>
            <a:r>
              <a:rPr>
                <a:solidFill>
                  <a:srgbClr val="FFFFFF"/>
                </a:solidFill>
              </a:rPr>
              <a:t>Body Level Two</a:t>
            </a:r>
          </a:p>
          <a:p>
            <a:pPr lvl="2">
              <a:defRPr>
                <a:solidFill>
                  <a:srgbClr val="000000"/>
                </a:solidFill>
              </a:defRPr>
            </a:pPr>
            <a:r>
              <a:rPr>
                <a:solidFill>
                  <a:srgbClr val="FFFFFF"/>
                </a:solidFill>
              </a:rPr>
              <a:t>Body Level Three</a:t>
            </a:r>
          </a:p>
          <a:p>
            <a:pPr lvl="3">
              <a:defRPr>
                <a:solidFill>
                  <a:srgbClr val="000000"/>
                </a:solidFill>
              </a:defRPr>
            </a:pPr>
            <a:r>
              <a:rPr>
                <a:solidFill>
                  <a:srgbClr val="FFFFFF"/>
                </a:solidFill>
              </a:rPr>
              <a:t>Body Level Four</a:t>
            </a:r>
          </a:p>
          <a:p>
            <a:pPr lvl="4">
              <a:defRPr>
                <a:solidFill>
                  <a:srgbClr val="000000"/>
                </a:solidFill>
              </a:defRPr>
            </a:pPr>
            <a:r>
              <a:rPr>
                <a:solidFill>
                  <a:srgbClr val="FFFFFF"/>
                </a:solidFill>
              </a:rPr>
              <a:t>Body Level Five</a:t>
            </a:r>
          </a:p>
        </p:txBody>
      </p:sp>
      <p:sp>
        <p:nvSpPr>
          <p:cNvPr id="54" name="Shape 54"/>
          <p:cNvSpPr>
            <a:spLocks noGrp="1"/>
          </p:cNvSpPr>
          <p:nvPr>
            <p:ph type="title"/>
          </p:nvPr>
        </p:nvSpPr>
        <p:spPr>
          <a:xfrm>
            <a:off x="2514600" y="3784600"/>
            <a:ext cx="6019800" cy="1574800"/>
          </a:xfrm>
          <a:prstGeom prst="rect">
            <a:avLst/>
          </a:prstGeom>
        </p:spPr>
        <p:txBody>
          <a:bodyPr>
            <a:noAutofit/>
          </a:bodyPr>
          <a:lstStyle>
            <a:lvl1pPr algn="l">
              <a:lnSpc>
                <a:spcPts val="4000"/>
              </a:lnSpc>
              <a:defRPr>
                <a:solidFill>
                  <a:srgbClr val="FFFFFF"/>
                </a:solidFill>
              </a:defRPr>
            </a:lvl1pPr>
          </a:lstStyle>
          <a:p>
            <a:pPr lvl="0">
              <a:defRPr sz="1800">
                <a:solidFill>
                  <a:srgbClr val="000000"/>
                </a:solidFill>
              </a:defRPr>
            </a:pPr>
            <a:r>
              <a:rPr sz="4400">
                <a:solidFill>
                  <a:srgbClr val="FFFFFF"/>
                </a:solidFill>
              </a:rPr>
              <a:t>Title Text</a:t>
            </a:r>
          </a:p>
        </p:txBody>
      </p:sp>
      <p:sp>
        <p:nvSpPr>
          <p:cNvPr id="55" name="Shape 55"/>
          <p:cNvSpPr>
            <a:spLocks noGrp="1"/>
          </p:cNvSpPr>
          <p:nvPr>
            <p:ph type="sldNum" sz="quarter" idx="2"/>
          </p:nvPr>
        </p:nvSpPr>
        <p:spPr>
          <a:xfrm>
            <a:off x="6553200" y="6221728"/>
            <a:ext cx="2133600" cy="269241"/>
          </a:xfrm>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1_Title and Content">
    <p:spTree>
      <p:nvGrpSpPr>
        <p:cNvPr id="1" name=""/>
        <p:cNvGrpSpPr/>
        <p:nvPr/>
      </p:nvGrpSpPr>
      <p:grpSpPr>
        <a:xfrm>
          <a:off x="0" y="0"/>
          <a:ext cx="0" cy="0"/>
          <a:chOff x="0" y="0"/>
          <a:chExt cx="0" cy="0"/>
        </a:xfrm>
      </p:grpSpPr>
      <p:sp>
        <p:nvSpPr>
          <p:cNvPr id="57" name="Shape 57"/>
          <p:cNvSpPr/>
          <p:nvPr/>
        </p:nvSpPr>
        <p:spPr>
          <a:xfrm>
            <a:off x="3276600" y="6596063"/>
            <a:ext cx="5867400" cy="23927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lvl="0" algn="r"/>
            <a:r>
              <a:rPr sz="1100" b="1">
                <a:solidFill>
                  <a:srgbClr val="101141"/>
                </a:solidFill>
                <a:latin typeface="Arial"/>
                <a:ea typeface="Arial"/>
                <a:cs typeface="Arial"/>
                <a:sym typeface="Arial"/>
              </a:rPr>
              <a:t>BITS </a:t>
            </a:r>
            <a:r>
              <a:rPr sz="1100">
                <a:solidFill>
                  <a:srgbClr val="101141"/>
                </a:solidFill>
                <a:latin typeface="Arial"/>
                <a:ea typeface="Arial"/>
                <a:cs typeface="Arial"/>
                <a:sym typeface="Arial"/>
              </a:rPr>
              <a:t>Pilani</a:t>
            </a:r>
          </a:p>
        </p:txBody>
      </p:sp>
      <p:grpSp>
        <p:nvGrpSpPr>
          <p:cNvPr id="61" name="Group 61"/>
          <p:cNvGrpSpPr/>
          <p:nvPr/>
        </p:nvGrpSpPr>
        <p:grpSpPr>
          <a:xfrm>
            <a:off x="2084385" y="6550021"/>
            <a:ext cx="7059618" cy="49219"/>
            <a:chOff x="0" y="-1"/>
            <a:chExt cx="7059617" cy="49218"/>
          </a:xfrm>
        </p:grpSpPr>
        <p:sp>
          <p:nvSpPr>
            <p:cNvPr id="58" name="Shape 58"/>
            <p:cNvSpPr/>
            <p:nvPr/>
          </p:nvSpPr>
          <p:spPr>
            <a:xfrm>
              <a:off x="2546350" y="-2"/>
              <a:ext cx="2328866" cy="49219"/>
            </a:xfrm>
            <a:prstGeom prst="rect">
              <a:avLst/>
            </a:prstGeom>
            <a:solidFill>
              <a:srgbClr val="76C2E5"/>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sp>
          <p:nvSpPr>
            <p:cNvPr id="59" name="Shape 59"/>
            <p:cNvSpPr/>
            <p:nvPr/>
          </p:nvSpPr>
          <p:spPr>
            <a:xfrm>
              <a:off x="4824414" y="-1"/>
              <a:ext cx="2235203" cy="46040"/>
            </a:xfrm>
            <a:prstGeom prst="rect">
              <a:avLst/>
            </a:prstGeom>
            <a:solidFill>
              <a:srgbClr val="E31C24"/>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sp>
          <p:nvSpPr>
            <p:cNvPr id="60" name="Shape 60"/>
            <p:cNvSpPr/>
            <p:nvPr/>
          </p:nvSpPr>
          <p:spPr>
            <a:xfrm>
              <a:off x="-1" y="-2"/>
              <a:ext cx="2581279" cy="49219"/>
            </a:xfrm>
            <a:prstGeom prst="rect">
              <a:avLst/>
            </a:prstGeom>
            <a:solidFill>
              <a:srgbClr val="FCB017"/>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grpSp>
      <p:grpSp>
        <p:nvGrpSpPr>
          <p:cNvPr id="66" name="Group 66"/>
          <p:cNvGrpSpPr/>
          <p:nvPr/>
        </p:nvGrpSpPr>
        <p:grpSpPr>
          <a:xfrm>
            <a:off x="2133595" y="6553196"/>
            <a:ext cx="7010406" cy="46044"/>
            <a:chOff x="-1" y="-1"/>
            <a:chExt cx="7010405" cy="46043"/>
          </a:xfrm>
        </p:grpSpPr>
        <p:sp>
          <p:nvSpPr>
            <p:cNvPr id="63" name="Shape 63"/>
            <p:cNvSpPr/>
            <p:nvPr/>
          </p:nvSpPr>
          <p:spPr>
            <a:xfrm>
              <a:off x="2362201" y="-2"/>
              <a:ext cx="2328867" cy="46044"/>
            </a:xfrm>
            <a:prstGeom prst="rect">
              <a:avLst/>
            </a:prstGeom>
            <a:solidFill>
              <a:srgbClr val="76C2E5"/>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sp>
          <p:nvSpPr>
            <p:cNvPr id="64" name="Shape 64"/>
            <p:cNvSpPr/>
            <p:nvPr/>
          </p:nvSpPr>
          <p:spPr>
            <a:xfrm>
              <a:off x="-2" y="-2"/>
              <a:ext cx="2362203" cy="46044"/>
            </a:xfrm>
            <a:prstGeom prst="rect">
              <a:avLst/>
            </a:prstGeom>
            <a:solidFill>
              <a:srgbClr val="FCB017"/>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sp>
          <p:nvSpPr>
            <p:cNvPr id="65" name="Shape 65"/>
            <p:cNvSpPr/>
            <p:nvPr/>
          </p:nvSpPr>
          <p:spPr>
            <a:xfrm>
              <a:off x="4681539" y="-2"/>
              <a:ext cx="2328865" cy="46044"/>
            </a:xfrm>
            <a:prstGeom prst="rect">
              <a:avLst/>
            </a:prstGeom>
            <a:solidFill>
              <a:srgbClr val="FF0000"/>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grpSp>
      <p:grpSp>
        <p:nvGrpSpPr>
          <p:cNvPr id="70" name="Group 70"/>
          <p:cNvGrpSpPr/>
          <p:nvPr/>
        </p:nvGrpSpPr>
        <p:grpSpPr>
          <a:xfrm>
            <a:off x="-6" y="1295396"/>
            <a:ext cx="7010407" cy="46044"/>
            <a:chOff x="-1" y="-1"/>
            <a:chExt cx="7010405" cy="46043"/>
          </a:xfrm>
        </p:grpSpPr>
        <p:sp>
          <p:nvSpPr>
            <p:cNvPr id="67" name="Shape 67"/>
            <p:cNvSpPr/>
            <p:nvPr/>
          </p:nvSpPr>
          <p:spPr>
            <a:xfrm>
              <a:off x="2362201" y="-2"/>
              <a:ext cx="2328867" cy="46044"/>
            </a:xfrm>
            <a:prstGeom prst="rect">
              <a:avLst/>
            </a:prstGeom>
            <a:solidFill>
              <a:srgbClr val="76C2E5"/>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sp>
          <p:nvSpPr>
            <p:cNvPr id="68" name="Shape 68"/>
            <p:cNvSpPr/>
            <p:nvPr/>
          </p:nvSpPr>
          <p:spPr>
            <a:xfrm>
              <a:off x="-2" y="-2"/>
              <a:ext cx="2362203" cy="46044"/>
            </a:xfrm>
            <a:prstGeom prst="rect">
              <a:avLst/>
            </a:prstGeom>
            <a:solidFill>
              <a:srgbClr val="FCB017"/>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sp>
          <p:nvSpPr>
            <p:cNvPr id="69" name="Shape 69"/>
            <p:cNvSpPr/>
            <p:nvPr/>
          </p:nvSpPr>
          <p:spPr>
            <a:xfrm>
              <a:off x="4681539" y="-2"/>
              <a:ext cx="2328866" cy="46044"/>
            </a:xfrm>
            <a:prstGeom prst="rect">
              <a:avLst/>
            </a:prstGeom>
            <a:solidFill>
              <a:srgbClr val="FF0000"/>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grpSp>
      <p:sp>
        <p:nvSpPr>
          <p:cNvPr id="71" name="Shape 71"/>
          <p:cNvSpPr>
            <a:spLocks noGrp="1"/>
          </p:cNvSpPr>
          <p:nvPr>
            <p:ph type="body" idx="1"/>
          </p:nvPr>
        </p:nvSpPr>
        <p:spPr>
          <a:xfrm>
            <a:off x="304800" y="1493837"/>
            <a:ext cx="8229600" cy="5364163"/>
          </a:xfrm>
          <a:prstGeom prst="rect">
            <a:avLst/>
          </a:prstGeom>
        </p:spPr>
        <p:txBody>
          <a:bodyPr/>
          <a:lstStyle>
            <a:lvl1pPr>
              <a:spcBef>
                <a:spcPts val="500"/>
              </a:spcBef>
              <a:buSzTx/>
              <a:buFontTx/>
              <a:buNone/>
              <a:defRPr sz="2400">
                <a:latin typeface="Arial"/>
                <a:ea typeface="Arial"/>
                <a:cs typeface="Arial"/>
                <a:sym typeface="Arial"/>
              </a:defRPr>
            </a:lvl1pPr>
            <a:lvl2pPr marL="885825" indent="-428625">
              <a:spcBef>
                <a:spcPts val="500"/>
              </a:spcBef>
              <a:buFontTx/>
              <a:defRPr sz="2400">
                <a:latin typeface="Arial"/>
                <a:ea typeface="Arial"/>
                <a:cs typeface="Arial"/>
                <a:sym typeface="Arial"/>
              </a:defRPr>
            </a:lvl2pPr>
            <a:lvl3pPr marL="1143000" indent="-228600">
              <a:spcBef>
                <a:spcPts val="500"/>
              </a:spcBef>
              <a:buFontTx/>
              <a:defRPr sz="2400">
                <a:latin typeface="Arial"/>
                <a:ea typeface="Arial"/>
                <a:cs typeface="Arial"/>
                <a:sym typeface="Arial"/>
              </a:defRPr>
            </a:lvl3pPr>
            <a:lvl4pPr marL="1645920" indent="-274319">
              <a:spcBef>
                <a:spcPts val="500"/>
              </a:spcBef>
              <a:buFontTx/>
              <a:defRPr sz="2400">
                <a:latin typeface="Arial"/>
                <a:ea typeface="Arial"/>
                <a:cs typeface="Arial"/>
                <a:sym typeface="Arial"/>
              </a:defRPr>
            </a:lvl4pPr>
            <a:lvl5pPr marL="2103120" indent="-274320">
              <a:spcBef>
                <a:spcPts val="500"/>
              </a:spcBef>
              <a:buFontTx/>
              <a:defRPr sz="2400">
                <a:latin typeface="Arial"/>
                <a:ea typeface="Arial"/>
                <a:cs typeface="Arial"/>
                <a:sym typeface="Arial"/>
              </a:defRPr>
            </a:lvl5pPr>
          </a:lstStyle>
          <a:p>
            <a:pPr lvl="0">
              <a:defRPr sz="1800"/>
            </a:pPr>
            <a:r>
              <a:rPr sz="2400"/>
              <a:t>Body Level One</a:t>
            </a:r>
          </a:p>
          <a:p>
            <a:pPr lvl="1">
              <a:defRPr sz="1800"/>
            </a:pPr>
            <a:r>
              <a:rPr sz="2400"/>
              <a:t>Body Level Two</a:t>
            </a:r>
          </a:p>
          <a:p>
            <a:pPr lvl="2">
              <a:defRPr sz="1800"/>
            </a:pPr>
            <a:r>
              <a:rPr sz="2400"/>
              <a:t>Body Level Three</a:t>
            </a:r>
          </a:p>
          <a:p>
            <a:pPr lvl="3">
              <a:defRPr sz="1800"/>
            </a:pPr>
            <a:r>
              <a:rPr sz="2400"/>
              <a:t>Body Level Four</a:t>
            </a:r>
          </a:p>
          <a:p>
            <a:pPr lvl="4">
              <a:defRPr sz="1800"/>
            </a:pPr>
            <a:r>
              <a:rPr sz="2400"/>
              <a:t>Body Level Five</a:t>
            </a:r>
          </a:p>
        </p:txBody>
      </p:sp>
      <p:sp>
        <p:nvSpPr>
          <p:cNvPr id="72" name="Shape 72"/>
          <p:cNvSpPr>
            <a:spLocks noGrp="1"/>
          </p:cNvSpPr>
          <p:nvPr>
            <p:ph type="sldNum" sz="quarter" idx="2"/>
          </p:nvPr>
        </p:nvSpPr>
        <p:spPr>
          <a:xfrm>
            <a:off x="6553200" y="6221728"/>
            <a:ext cx="2133600" cy="269241"/>
          </a:xfrm>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10" name="Shape 10"/>
          <p:cNvSpPr>
            <a:spLocks noGrp="1"/>
          </p:cNvSpPr>
          <p:nvPr>
            <p:ph type="title"/>
          </p:nvPr>
        </p:nvSpPr>
        <p:spPr>
          <a:prstGeom prst="rect">
            <a:avLst/>
          </a:prstGeom>
        </p:spPr>
        <p:txBody>
          <a:bodyPr/>
          <a:lstStyle/>
          <a:p>
            <a:pPr lvl="0">
              <a:defRPr sz="1800"/>
            </a:pPr>
            <a:r>
              <a:rPr sz="4400"/>
              <a:t>Title Text</a:t>
            </a:r>
          </a:p>
        </p:txBody>
      </p:sp>
      <p:sp>
        <p:nvSpPr>
          <p:cNvPr id="11" name="Shape 11"/>
          <p:cNvSpPr>
            <a:spLocks noGrp="1"/>
          </p:cNvSpPr>
          <p:nvPr>
            <p:ph type="body" idx="1"/>
          </p:nvPr>
        </p:nvSpPr>
        <p:spPr>
          <a:prstGeom prst="rect">
            <a:avLst/>
          </a:prstGeom>
        </p:spPr>
        <p:txBody>
          <a:body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12" name="Shape 12"/>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14" name="Shape 14"/>
          <p:cNvSpPr>
            <a:spLocks noGrp="1"/>
          </p:cNvSpPr>
          <p:nvPr>
            <p:ph type="title"/>
          </p:nvPr>
        </p:nvSpPr>
        <p:spPr>
          <a:xfrm>
            <a:off x="722312" y="4406900"/>
            <a:ext cx="7772401" cy="1362075"/>
          </a:xfrm>
          <a:prstGeom prst="rect">
            <a:avLst/>
          </a:prstGeom>
        </p:spPr>
        <p:txBody>
          <a:bodyPr anchor="t"/>
          <a:lstStyle>
            <a:lvl1pPr algn="l">
              <a:defRPr sz="4000" b="1" cap="all"/>
            </a:lvl1pPr>
          </a:lstStyle>
          <a:p>
            <a:pPr lvl="0">
              <a:defRPr sz="1800" b="0" cap="none"/>
            </a:pPr>
            <a:r>
              <a:rPr sz="4000" b="1" cap="all"/>
              <a:t>Title Text</a:t>
            </a:r>
          </a:p>
        </p:txBody>
      </p:sp>
      <p:sp>
        <p:nvSpPr>
          <p:cNvPr id="15" name="Shape 15"/>
          <p:cNvSpPr>
            <a:spLocks noGrp="1"/>
          </p:cNvSpPr>
          <p:nvPr>
            <p:ph type="body" idx="1"/>
          </p:nvPr>
        </p:nvSpPr>
        <p:spPr>
          <a:xfrm>
            <a:off x="722312" y="2906713"/>
            <a:ext cx="77724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pPr lvl="0">
              <a:defRPr sz="1800">
                <a:solidFill>
                  <a:srgbClr val="000000"/>
                </a:solidFill>
              </a:defRPr>
            </a:pPr>
            <a:r>
              <a:rPr sz="2000">
                <a:solidFill>
                  <a:srgbClr val="888888"/>
                </a:solidFill>
              </a:rPr>
              <a:t>Body Level One</a:t>
            </a:r>
          </a:p>
          <a:p>
            <a:pPr lvl="1">
              <a:defRPr sz="1800">
                <a:solidFill>
                  <a:srgbClr val="000000"/>
                </a:solidFill>
              </a:defRPr>
            </a:pPr>
            <a:r>
              <a:rPr sz="2000">
                <a:solidFill>
                  <a:srgbClr val="888888"/>
                </a:solidFill>
              </a:rPr>
              <a:t>Body Level Two</a:t>
            </a:r>
          </a:p>
          <a:p>
            <a:pPr lvl="2">
              <a:defRPr sz="1800">
                <a:solidFill>
                  <a:srgbClr val="000000"/>
                </a:solidFill>
              </a:defRPr>
            </a:pPr>
            <a:r>
              <a:rPr sz="2000">
                <a:solidFill>
                  <a:srgbClr val="888888"/>
                </a:solidFill>
              </a:rPr>
              <a:t>Body Level Three</a:t>
            </a:r>
          </a:p>
          <a:p>
            <a:pPr lvl="3">
              <a:defRPr sz="1800">
                <a:solidFill>
                  <a:srgbClr val="000000"/>
                </a:solidFill>
              </a:defRPr>
            </a:pPr>
            <a:r>
              <a:rPr sz="2000">
                <a:solidFill>
                  <a:srgbClr val="888888"/>
                </a:solidFill>
              </a:rPr>
              <a:t>Body Level Four</a:t>
            </a:r>
          </a:p>
          <a:p>
            <a:pPr lvl="4">
              <a:defRPr sz="1800">
                <a:solidFill>
                  <a:srgbClr val="000000"/>
                </a:solidFill>
              </a:defRPr>
            </a:pPr>
            <a:r>
              <a:rPr sz="2000">
                <a:solidFill>
                  <a:srgbClr val="888888"/>
                </a:solidFill>
              </a:rPr>
              <a:t>Body Level Five</a:t>
            </a:r>
          </a:p>
        </p:txBody>
      </p:sp>
      <p:sp>
        <p:nvSpPr>
          <p:cNvPr id="16" name="Shape 16"/>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18" name="Shape 18"/>
          <p:cNvSpPr>
            <a:spLocks noGrp="1"/>
          </p:cNvSpPr>
          <p:nvPr>
            <p:ph type="title"/>
          </p:nvPr>
        </p:nvSpPr>
        <p:spPr>
          <a:prstGeom prst="rect">
            <a:avLst/>
          </a:prstGeom>
        </p:spPr>
        <p:txBody>
          <a:bodyPr/>
          <a:lstStyle/>
          <a:p>
            <a:pPr lvl="0">
              <a:defRPr sz="1800"/>
            </a:pPr>
            <a:r>
              <a:rPr sz="4400"/>
              <a:t>Title Text</a:t>
            </a:r>
          </a:p>
        </p:txBody>
      </p:sp>
      <p:sp>
        <p:nvSpPr>
          <p:cNvPr id="19" name="Shape 19"/>
          <p:cNvSpPr>
            <a:spLocks noGrp="1"/>
          </p:cNvSpPr>
          <p:nvPr>
            <p:ph type="body" idx="1"/>
          </p:nvPr>
        </p:nvSpPr>
        <p:spPr>
          <a:xfrm>
            <a:off x="457200" y="1600200"/>
            <a:ext cx="4038600" cy="5257800"/>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
        <p:nvSpPr>
          <p:cNvPr id="20" name="Shape 20"/>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22" name="Shape 22"/>
          <p:cNvSpPr>
            <a:spLocks noGrp="1"/>
          </p:cNvSpPr>
          <p:nvPr>
            <p:ph type="title"/>
          </p:nvPr>
        </p:nvSpPr>
        <p:spPr>
          <a:xfrm>
            <a:off x="457200" y="256810"/>
            <a:ext cx="8229600" cy="1178656"/>
          </a:xfrm>
          <a:prstGeom prst="rect">
            <a:avLst/>
          </a:prstGeom>
        </p:spPr>
        <p:txBody>
          <a:bodyPr/>
          <a:lstStyle/>
          <a:p>
            <a:pPr lvl="0">
              <a:defRPr sz="1800"/>
            </a:pPr>
            <a:r>
              <a:rPr sz="4400"/>
              <a:t>Title Text</a:t>
            </a:r>
          </a:p>
        </p:txBody>
      </p:sp>
      <p:sp>
        <p:nvSpPr>
          <p:cNvPr id="23" name="Shape 23"/>
          <p:cNvSpPr>
            <a:spLocks noGrp="1"/>
          </p:cNvSpPr>
          <p:nvPr>
            <p:ph type="body" idx="1"/>
          </p:nvPr>
        </p:nvSpPr>
        <p:spPr>
          <a:xfrm>
            <a:off x="457200" y="1435465"/>
            <a:ext cx="4040188" cy="739411"/>
          </a:xfrm>
          <a:prstGeom prst="rect">
            <a:avLst/>
          </a:prstGeom>
        </p:spPr>
        <p:txBody>
          <a:bodyPr anchor="b"/>
          <a:lstStyle>
            <a:lvl1pPr marL="0" indent="0">
              <a:spcBef>
                <a:spcPts val="500"/>
              </a:spcBef>
              <a:buSzTx/>
              <a:buFontTx/>
              <a:buNone/>
              <a:defRPr sz="2400" b="1"/>
            </a:lvl1pPr>
            <a:lvl2pPr marL="0" indent="457200">
              <a:spcBef>
                <a:spcPts val="500"/>
              </a:spcBef>
              <a:buSzTx/>
              <a:buFontTx/>
              <a:buNone/>
              <a:defRPr sz="2400" b="1"/>
            </a:lvl2pPr>
            <a:lvl3pPr marL="0" indent="914400">
              <a:spcBef>
                <a:spcPts val="500"/>
              </a:spcBef>
              <a:buSzTx/>
              <a:buFontTx/>
              <a:buNone/>
              <a:defRPr sz="2400" b="1"/>
            </a:lvl3pPr>
            <a:lvl4pPr marL="0" indent="1371600">
              <a:spcBef>
                <a:spcPts val="500"/>
              </a:spcBef>
              <a:buSzTx/>
              <a:buFontTx/>
              <a:buNone/>
              <a:defRPr sz="2400" b="1"/>
            </a:lvl4pPr>
            <a:lvl5pPr marL="0" indent="1828800">
              <a:spcBef>
                <a:spcPts val="500"/>
              </a:spcBef>
              <a:buSzTx/>
              <a:buFontTx/>
              <a:buNone/>
              <a:defRPr sz="2400" b="1"/>
            </a:lvl5pPr>
          </a:lstStyle>
          <a:p>
            <a:pPr lvl="0">
              <a:defRPr sz="1800" b="0"/>
            </a:pPr>
            <a:r>
              <a:rPr sz="2400" b="1"/>
              <a:t>Body Level One</a:t>
            </a:r>
          </a:p>
          <a:p>
            <a:pPr lvl="1">
              <a:defRPr sz="1800" b="0"/>
            </a:pPr>
            <a:r>
              <a:rPr sz="2400" b="1"/>
              <a:t>Body Level Two</a:t>
            </a:r>
          </a:p>
          <a:p>
            <a:pPr lvl="2">
              <a:defRPr sz="1800" b="0"/>
            </a:pPr>
            <a:r>
              <a:rPr sz="2400" b="1"/>
              <a:t>Body Level Three</a:t>
            </a:r>
          </a:p>
          <a:p>
            <a:pPr lvl="3">
              <a:defRPr sz="1800" b="0"/>
            </a:pPr>
            <a:r>
              <a:rPr sz="2400" b="1"/>
              <a:t>Body Level Four</a:t>
            </a:r>
          </a:p>
          <a:p>
            <a:pPr lvl="4">
              <a:defRPr sz="1800" b="0"/>
            </a:pPr>
            <a:r>
              <a:rPr sz="2400" b="1"/>
              <a:t>Body Level Five</a:t>
            </a:r>
          </a:p>
        </p:txBody>
      </p:sp>
      <p:sp>
        <p:nvSpPr>
          <p:cNvPr id="24" name="Shape 24"/>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26" name="Shape 26"/>
          <p:cNvSpPr>
            <a:spLocks noGrp="1"/>
          </p:cNvSpPr>
          <p:nvPr>
            <p:ph type="title"/>
          </p:nvPr>
        </p:nvSpPr>
        <p:spPr>
          <a:prstGeom prst="rect">
            <a:avLst/>
          </a:prstGeom>
        </p:spPr>
        <p:txBody>
          <a:bodyPr/>
          <a:lstStyle/>
          <a:p>
            <a:pPr lvl="0">
              <a:defRPr sz="1800"/>
            </a:pPr>
            <a:r>
              <a:rPr sz="4400"/>
              <a:t>Title Text</a:t>
            </a:r>
          </a:p>
        </p:txBody>
      </p:sp>
      <p:sp>
        <p:nvSpPr>
          <p:cNvPr id="27" name="Shape 27"/>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29" name="Shape 29"/>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31" name="Shape 31"/>
          <p:cNvSpPr>
            <a:spLocks noGrp="1"/>
          </p:cNvSpPr>
          <p:nvPr>
            <p:ph type="title"/>
          </p:nvPr>
        </p:nvSpPr>
        <p:spPr>
          <a:xfrm>
            <a:off x="457200" y="0"/>
            <a:ext cx="3008314" cy="1435100"/>
          </a:xfrm>
          <a:prstGeom prst="rect">
            <a:avLst/>
          </a:prstGeom>
        </p:spPr>
        <p:txBody>
          <a:bodyPr anchor="b"/>
          <a:lstStyle>
            <a:lvl1pPr algn="l">
              <a:defRPr sz="2000" b="1"/>
            </a:lvl1pPr>
          </a:lstStyle>
          <a:p>
            <a:pPr lvl="0">
              <a:defRPr sz="1800" b="0"/>
            </a:pPr>
            <a:r>
              <a:rPr sz="2000" b="1"/>
              <a:t>Title Text</a:t>
            </a:r>
          </a:p>
        </p:txBody>
      </p:sp>
      <p:sp>
        <p:nvSpPr>
          <p:cNvPr id="32" name="Shape 32"/>
          <p:cNvSpPr>
            <a:spLocks noGrp="1"/>
          </p:cNvSpPr>
          <p:nvPr>
            <p:ph type="body" idx="1"/>
          </p:nvPr>
        </p:nvSpPr>
        <p:spPr>
          <a:xfrm>
            <a:off x="3575050" y="273050"/>
            <a:ext cx="5111750" cy="6584950"/>
          </a:xfrm>
          <a:prstGeom prst="rect">
            <a:avLst/>
          </a:prstGeom>
        </p:spPr>
        <p:txBody>
          <a:body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33" name="Shape 33"/>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35" name="Shape 35"/>
          <p:cNvSpPr>
            <a:spLocks noGrp="1"/>
          </p:cNvSpPr>
          <p:nvPr>
            <p:ph type="title"/>
          </p:nvPr>
        </p:nvSpPr>
        <p:spPr>
          <a:xfrm>
            <a:off x="1792288" y="4800600"/>
            <a:ext cx="5486401" cy="566738"/>
          </a:xfrm>
          <a:prstGeom prst="rect">
            <a:avLst/>
          </a:prstGeom>
        </p:spPr>
        <p:txBody>
          <a:bodyPr anchor="b"/>
          <a:lstStyle>
            <a:lvl1pPr algn="l">
              <a:defRPr sz="2000" b="1"/>
            </a:lvl1pPr>
          </a:lstStyle>
          <a:p>
            <a:pPr lvl="0">
              <a:defRPr sz="1800" b="0"/>
            </a:pPr>
            <a:r>
              <a:rPr sz="2000" b="1"/>
              <a:t>Title Text</a:t>
            </a:r>
          </a:p>
        </p:txBody>
      </p:sp>
      <p:sp>
        <p:nvSpPr>
          <p:cNvPr id="36" name="Shape 36"/>
          <p:cNvSpPr>
            <a:spLocks noGrp="1"/>
          </p:cNvSpPr>
          <p:nvPr>
            <p:ph type="body" idx="1"/>
          </p:nvPr>
        </p:nvSpPr>
        <p:spPr>
          <a:xfrm>
            <a:off x="1792288" y="5367337"/>
            <a:ext cx="54864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pPr lvl="0">
              <a:defRPr sz="1800"/>
            </a:pPr>
            <a:r>
              <a:rPr sz="1400"/>
              <a:t>Body Level One</a:t>
            </a:r>
          </a:p>
          <a:p>
            <a:pPr lvl="1">
              <a:defRPr sz="1800"/>
            </a:pPr>
            <a:r>
              <a:rPr sz="1400"/>
              <a:t>Body Level Two</a:t>
            </a:r>
          </a:p>
          <a:p>
            <a:pPr lvl="2">
              <a:defRPr sz="1800"/>
            </a:pPr>
            <a:r>
              <a:rPr sz="1400"/>
              <a:t>Body Level Three</a:t>
            </a:r>
          </a:p>
          <a:p>
            <a:pPr lvl="3">
              <a:defRPr sz="1800"/>
            </a:pPr>
            <a:r>
              <a:rPr sz="1400"/>
              <a:t>Body Level Four</a:t>
            </a:r>
          </a:p>
          <a:p>
            <a:pPr lvl="4">
              <a:defRPr sz="1800"/>
            </a:pPr>
            <a:r>
              <a:rPr sz="1400"/>
              <a:t>Body Level Five</a:t>
            </a:r>
          </a:p>
        </p:txBody>
      </p:sp>
      <p:sp>
        <p:nvSpPr>
          <p:cNvPr id="37" name="Shape 37"/>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457200" y="92076"/>
            <a:ext cx="8229600" cy="1508125"/>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normAutofit/>
          </a:bodyPr>
          <a:lstStyle/>
          <a:p>
            <a:pPr lvl="0">
              <a:defRPr sz="1800"/>
            </a:pPr>
            <a:r>
              <a:rPr sz="4400"/>
              <a:t>Title Text</a:t>
            </a:r>
          </a:p>
        </p:txBody>
      </p:sp>
      <p:sp>
        <p:nvSpPr>
          <p:cNvPr id="3" name="Shape 3"/>
          <p:cNvSpPr>
            <a:spLocks noGrp="1"/>
          </p:cNvSpPr>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4" name="Shape 4"/>
          <p:cNvSpPr>
            <a:spLocks noGrp="1"/>
          </p:cNvSpPr>
          <p:nvPr>
            <p:ph type="sldNum" sz="quarter" idx="2"/>
          </p:nvPr>
        </p:nvSpPr>
        <p:spPr>
          <a:xfrm>
            <a:off x="6553200" y="6404292"/>
            <a:ext cx="2133600" cy="269241"/>
          </a:xfrm>
          <a:prstGeom prst="rect">
            <a:avLst/>
          </a:prstGeom>
          <a:ln w="12700">
            <a:miter lim="400000"/>
          </a:ln>
        </p:spPr>
        <p:txBody>
          <a:bodyPr lIns="45719" rIns="45719" anchor="ctr">
            <a:spAutoFit/>
          </a:bodyPr>
          <a:lstStyle>
            <a:lvl1pPr algn="r">
              <a:defRPr sz="1200">
                <a:solidFill>
                  <a:srgbClr val="888888"/>
                </a:solidFill>
              </a:defRPr>
            </a:lvl1pPr>
          </a:lstStyle>
          <a:p>
            <a:pPr lvl="0"/>
            <a:fld id="{86CB4B4D-7CA3-9044-876B-883B54F8677D}" type="slidenum">
              <a:rPr/>
              <a:pPr lvl="0"/>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med"/>
  <p:txStyles>
    <p:titleStyle>
      <a:lvl1pPr algn="ctr">
        <a:defRPr sz="4400">
          <a:latin typeface="Calibri"/>
          <a:ea typeface="Calibri"/>
          <a:cs typeface="Calibri"/>
          <a:sym typeface="Calibri"/>
        </a:defRPr>
      </a:lvl1pPr>
      <a:lvl2pPr algn="ctr">
        <a:defRPr sz="4400">
          <a:latin typeface="Calibri"/>
          <a:ea typeface="Calibri"/>
          <a:cs typeface="Calibri"/>
          <a:sym typeface="Calibri"/>
        </a:defRPr>
      </a:lvl2pPr>
      <a:lvl3pPr algn="ctr">
        <a:defRPr sz="4400">
          <a:latin typeface="Calibri"/>
          <a:ea typeface="Calibri"/>
          <a:cs typeface="Calibri"/>
          <a:sym typeface="Calibri"/>
        </a:defRPr>
      </a:lvl3pPr>
      <a:lvl4pPr algn="ctr">
        <a:defRPr sz="4400">
          <a:latin typeface="Calibri"/>
          <a:ea typeface="Calibri"/>
          <a:cs typeface="Calibri"/>
          <a:sym typeface="Calibri"/>
        </a:defRPr>
      </a:lvl4pPr>
      <a:lvl5pPr algn="ctr">
        <a:defRPr sz="4400">
          <a:latin typeface="Calibri"/>
          <a:ea typeface="Calibri"/>
          <a:cs typeface="Calibri"/>
          <a:sym typeface="Calibri"/>
        </a:defRPr>
      </a:lvl5pPr>
      <a:lvl6pPr algn="ctr">
        <a:defRPr sz="4400">
          <a:latin typeface="Calibri"/>
          <a:ea typeface="Calibri"/>
          <a:cs typeface="Calibri"/>
          <a:sym typeface="Calibri"/>
        </a:defRPr>
      </a:lvl6pPr>
      <a:lvl7pPr algn="ctr">
        <a:defRPr sz="4400">
          <a:latin typeface="Calibri"/>
          <a:ea typeface="Calibri"/>
          <a:cs typeface="Calibri"/>
          <a:sym typeface="Calibri"/>
        </a:defRPr>
      </a:lvl7pPr>
      <a:lvl8pPr algn="ctr">
        <a:defRPr sz="4400">
          <a:latin typeface="Calibri"/>
          <a:ea typeface="Calibri"/>
          <a:cs typeface="Calibri"/>
          <a:sym typeface="Calibri"/>
        </a:defRPr>
      </a:lvl8pPr>
      <a:lvl9pPr algn="ctr">
        <a:defRPr sz="4400">
          <a:latin typeface="Calibri"/>
          <a:ea typeface="Calibri"/>
          <a:cs typeface="Calibri"/>
          <a:sym typeface="Calibri"/>
        </a:defRPr>
      </a:lvl9pPr>
    </p:titleStyle>
    <p:bodyStyle>
      <a:lvl1pPr marL="342900" indent="-342900">
        <a:spcBef>
          <a:spcPts val="700"/>
        </a:spcBef>
        <a:buSzPct val="100000"/>
        <a:buFont typeface="Arial"/>
        <a:buChar char="•"/>
        <a:defRPr sz="3200">
          <a:latin typeface="Calibri"/>
          <a:ea typeface="Calibri"/>
          <a:cs typeface="Calibri"/>
          <a:sym typeface="Calibri"/>
        </a:defRPr>
      </a:lvl1pPr>
      <a:lvl2pPr marL="783771" indent="-326571">
        <a:spcBef>
          <a:spcPts val="700"/>
        </a:spcBef>
        <a:buSzPct val="100000"/>
        <a:buFont typeface="Arial"/>
        <a:buChar char="–"/>
        <a:defRPr sz="3200">
          <a:latin typeface="Calibri"/>
          <a:ea typeface="Calibri"/>
          <a:cs typeface="Calibri"/>
          <a:sym typeface="Calibri"/>
        </a:defRPr>
      </a:lvl2pPr>
      <a:lvl3pPr marL="1219200" indent="-304800">
        <a:spcBef>
          <a:spcPts val="700"/>
        </a:spcBef>
        <a:buSzPct val="100000"/>
        <a:buFont typeface="Arial"/>
        <a:buChar char="•"/>
        <a:defRPr sz="3200">
          <a:latin typeface="Calibri"/>
          <a:ea typeface="Calibri"/>
          <a:cs typeface="Calibri"/>
          <a:sym typeface="Calibri"/>
        </a:defRPr>
      </a:lvl3pPr>
      <a:lvl4pPr marL="1737360" indent="-365760">
        <a:spcBef>
          <a:spcPts val="700"/>
        </a:spcBef>
        <a:buSzPct val="100000"/>
        <a:buFont typeface="Arial"/>
        <a:buChar char="–"/>
        <a:defRPr sz="3200">
          <a:latin typeface="Calibri"/>
          <a:ea typeface="Calibri"/>
          <a:cs typeface="Calibri"/>
          <a:sym typeface="Calibri"/>
        </a:defRPr>
      </a:lvl4pPr>
      <a:lvl5pPr marL="2194560" indent="-365760">
        <a:spcBef>
          <a:spcPts val="700"/>
        </a:spcBef>
        <a:buSzPct val="100000"/>
        <a:buFont typeface="Arial"/>
        <a:buChar char="»"/>
        <a:defRPr sz="3200">
          <a:latin typeface="Calibri"/>
          <a:ea typeface="Calibri"/>
          <a:cs typeface="Calibri"/>
          <a:sym typeface="Calibri"/>
        </a:defRPr>
      </a:lvl5pPr>
      <a:lvl6pPr marL="2651760" indent="-365760">
        <a:spcBef>
          <a:spcPts val="700"/>
        </a:spcBef>
        <a:buSzPct val="100000"/>
        <a:buFont typeface="Arial"/>
        <a:buChar char="•"/>
        <a:defRPr sz="3200">
          <a:latin typeface="Calibri"/>
          <a:ea typeface="Calibri"/>
          <a:cs typeface="Calibri"/>
          <a:sym typeface="Calibri"/>
        </a:defRPr>
      </a:lvl6pPr>
      <a:lvl7pPr marL="3108960" indent="-365760">
        <a:spcBef>
          <a:spcPts val="700"/>
        </a:spcBef>
        <a:buSzPct val="100000"/>
        <a:buFont typeface="Arial"/>
        <a:buChar char="•"/>
        <a:defRPr sz="3200">
          <a:latin typeface="Calibri"/>
          <a:ea typeface="Calibri"/>
          <a:cs typeface="Calibri"/>
          <a:sym typeface="Calibri"/>
        </a:defRPr>
      </a:lvl7pPr>
      <a:lvl8pPr marL="3566159" indent="-365759">
        <a:spcBef>
          <a:spcPts val="700"/>
        </a:spcBef>
        <a:buSzPct val="100000"/>
        <a:buFont typeface="Arial"/>
        <a:buChar char="•"/>
        <a:defRPr sz="3200">
          <a:latin typeface="Calibri"/>
          <a:ea typeface="Calibri"/>
          <a:cs typeface="Calibri"/>
          <a:sym typeface="Calibri"/>
        </a:defRPr>
      </a:lvl8pPr>
      <a:lvl9pPr marL="4023359" indent="-365759">
        <a:spcBef>
          <a:spcPts val="700"/>
        </a:spcBef>
        <a:buSzPct val="100000"/>
        <a:buFont typeface="Arial"/>
        <a:buChar char="•"/>
        <a:defRPr sz="3200">
          <a:latin typeface="Calibri"/>
          <a:ea typeface="Calibri"/>
          <a:cs typeface="Calibri"/>
          <a:sym typeface="Calibri"/>
        </a:defRPr>
      </a:lvl9pPr>
    </p:bodyStyle>
    <p:otherStyle>
      <a:lvl1pPr algn="r">
        <a:defRPr sz="1200">
          <a:solidFill>
            <a:schemeClr val="tx1"/>
          </a:solidFill>
          <a:latin typeface="+mn-lt"/>
          <a:ea typeface="+mn-ea"/>
          <a:cs typeface="+mn-cs"/>
          <a:sym typeface="Calibri"/>
        </a:defRPr>
      </a:lvl1pPr>
      <a:lvl2pPr indent="457200" algn="r">
        <a:defRPr sz="1200">
          <a:solidFill>
            <a:schemeClr val="tx1"/>
          </a:solidFill>
          <a:latin typeface="+mn-lt"/>
          <a:ea typeface="+mn-ea"/>
          <a:cs typeface="+mn-cs"/>
          <a:sym typeface="Calibri"/>
        </a:defRPr>
      </a:lvl2pPr>
      <a:lvl3pPr indent="914400" algn="r">
        <a:defRPr sz="1200">
          <a:solidFill>
            <a:schemeClr val="tx1"/>
          </a:solidFill>
          <a:latin typeface="+mn-lt"/>
          <a:ea typeface="+mn-ea"/>
          <a:cs typeface="+mn-cs"/>
          <a:sym typeface="Calibri"/>
        </a:defRPr>
      </a:lvl3pPr>
      <a:lvl4pPr indent="1371600" algn="r">
        <a:defRPr sz="1200">
          <a:solidFill>
            <a:schemeClr val="tx1"/>
          </a:solidFill>
          <a:latin typeface="+mn-lt"/>
          <a:ea typeface="+mn-ea"/>
          <a:cs typeface="+mn-cs"/>
          <a:sym typeface="Calibri"/>
        </a:defRPr>
      </a:lvl4pPr>
      <a:lvl5pPr indent="1828800" algn="r">
        <a:defRPr sz="1200">
          <a:solidFill>
            <a:schemeClr val="tx1"/>
          </a:solidFill>
          <a:latin typeface="+mn-lt"/>
          <a:ea typeface="+mn-ea"/>
          <a:cs typeface="+mn-cs"/>
          <a:sym typeface="Calibri"/>
        </a:defRPr>
      </a:lvl5pPr>
      <a:lvl6pPr indent="2286000" algn="r">
        <a:defRPr sz="1200">
          <a:solidFill>
            <a:schemeClr val="tx1"/>
          </a:solidFill>
          <a:latin typeface="+mn-lt"/>
          <a:ea typeface="+mn-ea"/>
          <a:cs typeface="+mn-cs"/>
          <a:sym typeface="Calibri"/>
        </a:defRPr>
      </a:lvl6pPr>
      <a:lvl7pPr indent="2743200" algn="r">
        <a:defRPr sz="1200">
          <a:solidFill>
            <a:schemeClr val="tx1"/>
          </a:solidFill>
          <a:latin typeface="+mn-lt"/>
          <a:ea typeface="+mn-ea"/>
          <a:cs typeface="+mn-cs"/>
          <a:sym typeface="Calibri"/>
        </a:defRPr>
      </a:lvl7pPr>
      <a:lvl8pPr indent="3200400" algn="r">
        <a:defRPr sz="1200">
          <a:solidFill>
            <a:schemeClr val="tx1"/>
          </a:solidFill>
          <a:latin typeface="+mn-lt"/>
          <a:ea typeface="+mn-ea"/>
          <a:cs typeface="+mn-cs"/>
          <a:sym typeface="Calibri"/>
        </a:defRPr>
      </a:lvl8pPr>
      <a:lvl9pPr indent="3657600" algn="r">
        <a:defRPr sz="1200">
          <a:solidFill>
            <a:schemeClr val="tx1"/>
          </a:solidFill>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hyperlink" Target="http://whatis.techtarget.com/definition/SaaS" TargetMode="External"/><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Shape 76"/>
          <p:cNvSpPr/>
          <p:nvPr/>
        </p:nvSpPr>
        <p:spPr>
          <a:xfrm>
            <a:off x="2514600" y="4071144"/>
            <a:ext cx="6019800" cy="10033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sz="4400" b="1">
                <a:solidFill>
                  <a:srgbClr val="FFFFFF"/>
                </a:solidFill>
              </a:rPr>
              <a:t>Cloud Computing</a:t>
            </a:r>
          </a:p>
          <a:p>
            <a:pPr lvl="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sz="2400" b="1">
                <a:solidFill>
                  <a:srgbClr val="FFFFFF"/>
                </a:solidFill>
              </a:rPr>
              <a:t>SEWP ZG527</a:t>
            </a:r>
          </a:p>
        </p:txBody>
      </p:sp>
      <p:sp>
        <p:nvSpPr>
          <p:cNvPr id="78" name="Shape 78"/>
          <p:cNvSpPr>
            <a:spLocks noGrp="1"/>
          </p:cNvSpPr>
          <p:nvPr>
            <p:ph type="sldNum" sz="quarter" idx="2"/>
          </p:nvPr>
        </p:nvSpPr>
        <p:spPr>
          <a:xfrm>
            <a:off x="6553200" y="5859778"/>
            <a:ext cx="2133600" cy="177801"/>
          </a:xfrm>
          <a:prstGeom prst="rect">
            <a:avLst/>
          </a:prstGeom>
          <a:extLst>
            <a:ext uri="{C572A759-6A51-4108-AA02-DFA0A04FC94B}">
              <ma14:wrappingTextBoxFlag xmlns:ma14="http://schemas.microsoft.com/office/mac/drawingml/2011/main" xmlns="" val="1"/>
            </a:ext>
          </a:extLst>
        </p:spPr>
        <p:txBody>
          <a:bodyPr lIns="0" tIns="0" rIns="0" bIns="0">
            <a:normAutofit/>
          </a:bodyPr>
          <a:lstStyle>
            <a:lvl1pPr>
              <a:lnSpc>
                <a:spcPct val="90000"/>
              </a:lnSpc>
            </a:lvl1pPr>
          </a:lstStyle>
          <a:p>
            <a:pPr lvl="0">
              <a:defRPr sz="1800">
                <a:solidFill>
                  <a:srgbClr val="000000"/>
                </a:solidFill>
              </a:defRPr>
            </a:pPr>
            <a:fld id="{86CB4B4D-7CA3-9044-876B-883B54F8677D}" type="slidenum">
              <a:rPr sz="1200">
                <a:solidFill>
                  <a:srgbClr val="888888"/>
                </a:solidFill>
              </a:rPr>
              <a:pPr lvl="0">
                <a:defRPr sz="1800">
                  <a:solidFill>
                    <a:srgbClr val="000000"/>
                  </a:solidFill>
                </a:defRPr>
              </a:pPr>
              <a:t>1</a:t>
            </a:fld>
            <a:endParaRPr sz="1200">
              <a:solidFill>
                <a:srgbClr val="888888"/>
              </a:solidFill>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Shape 82"/>
          <p:cNvSpPr>
            <a:spLocks noGrp="1"/>
          </p:cNvSpPr>
          <p:nvPr>
            <p:ph type="sldNum" sz="quarter" idx="2"/>
          </p:nvPr>
        </p:nvSpPr>
        <p:spPr>
          <a:xfrm>
            <a:off x="6553200" y="6087109"/>
            <a:ext cx="2133600" cy="269241"/>
          </a:xfrm>
          <a:prstGeom prst="rect">
            <a:avLst/>
          </a:prstGeom>
          <a:extLst>
            <a:ext uri="{C572A759-6A51-4108-AA02-DFA0A04FC94B}">
              <ma14:wrappingTextBoxFlag xmlns:ma14="http://schemas.microsoft.com/office/mac/drawingml/2011/main" xmlns="" val="1"/>
            </a:ext>
          </a:extLst>
        </p:spPr>
        <p:txBody>
          <a:bodyPr lIns="0" tIns="0" rIns="0" bIns="0">
            <a:normAutofit/>
          </a:bodyPr>
          <a:lstStyle/>
          <a:p>
            <a:pPr lvl="0">
              <a:defRPr sz="1800">
                <a:solidFill>
                  <a:srgbClr val="000000"/>
                </a:solidFill>
              </a:defRPr>
            </a:pPr>
            <a:fld id="{86CB4B4D-7CA3-9044-876B-883B54F8677D}" type="slidenum">
              <a:rPr sz="1200">
                <a:solidFill>
                  <a:srgbClr val="888888"/>
                </a:solidFill>
              </a:rPr>
              <a:pPr lvl="0">
                <a:defRPr sz="1800">
                  <a:solidFill>
                    <a:srgbClr val="000000"/>
                  </a:solidFill>
                </a:defRPr>
              </a:pPr>
              <a:t>10</a:t>
            </a:fld>
            <a:endParaRPr sz="1200">
              <a:solidFill>
                <a:srgbClr val="888888"/>
              </a:solidFill>
            </a:endParaRPr>
          </a:p>
        </p:txBody>
      </p:sp>
      <p:sp>
        <p:nvSpPr>
          <p:cNvPr id="4" name="Title 1"/>
          <p:cNvSpPr txBox="1">
            <a:spLocks/>
          </p:cNvSpPr>
          <p:nvPr/>
        </p:nvSpPr>
        <p:spPr>
          <a:xfrm>
            <a:off x="176779" y="260350"/>
            <a:ext cx="7993062" cy="635000"/>
          </a:xfrm>
          <a:prstGeom prst="rect">
            <a:avLst/>
          </a:prstGeom>
        </p:spPr>
        <p:txBody>
          <a:bodyPr/>
          <a:lstStyle>
            <a:lvl1pPr algn="ctr">
              <a:defRPr sz="4400">
                <a:latin typeface="Calibri"/>
                <a:ea typeface="Calibri"/>
                <a:cs typeface="Calibri"/>
                <a:sym typeface="Calibri"/>
              </a:defRPr>
            </a:lvl1pPr>
            <a:lvl2pPr algn="ctr">
              <a:defRPr sz="4400">
                <a:latin typeface="Calibri"/>
                <a:ea typeface="Calibri"/>
                <a:cs typeface="Calibri"/>
                <a:sym typeface="Calibri"/>
              </a:defRPr>
            </a:lvl2pPr>
            <a:lvl3pPr algn="ctr">
              <a:defRPr sz="4400">
                <a:latin typeface="Calibri"/>
                <a:ea typeface="Calibri"/>
                <a:cs typeface="Calibri"/>
                <a:sym typeface="Calibri"/>
              </a:defRPr>
            </a:lvl3pPr>
            <a:lvl4pPr algn="ctr">
              <a:defRPr sz="4400">
                <a:latin typeface="Calibri"/>
                <a:ea typeface="Calibri"/>
                <a:cs typeface="Calibri"/>
                <a:sym typeface="Calibri"/>
              </a:defRPr>
            </a:lvl4pPr>
            <a:lvl5pPr algn="ctr">
              <a:defRPr sz="4400">
                <a:latin typeface="Calibri"/>
                <a:ea typeface="Calibri"/>
                <a:cs typeface="Calibri"/>
                <a:sym typeface="Calibri"/>
              </a:defRPr>
            </a:lvl5pPr>
            <a:lvl6pPr algn="ctr">
              <a:defRPr sz="4400">
                <a:latin typeface="Calibri"/>
                <a:ea typeface="Calibri"/>
                <a:cs typeface="Calibri"/>
                <a:sym typeface="Calibri"/>
              </a:defRPr>
            </a:lvl6pPr>
            <a:lvl7pPr algn="ctr">
              <a:defRPr sz="4400">
                <a:latin typeface="Calibri"/>
                <a:ea typeface="Calibri"/>
                <a:cs typeface="Calibri"/>
                <a:sym typeface="Calibri"/>
              </a:defRPr>
            </a:lvl7pPr>
            <a:lvl8pPr algn="ctr">
              <a:defRPr sz="4400">
                <a:latin typeface="Calibri"/>
                <a:ea typeface="Calibri"/>
                <a:cs typeface="Calibri"/>
                <a:sym typeface="Calibri"/>
              </a:defRPr>
            </a:lvl8pPr>
            <a:lvl9pPr algn="ctr">
              <a:defRPr sz="4400">
                <a:latin typeface="Calibri"/>
                <a:ea typeface="Calibri"/>
                <a:cs typeface="Calibri"/>
                <a:sym typeface="Calibri"/>
              </a:defRPr>
            </a:lvl9pPr>
          </a:lstStyle>
          <a:p>
            <a:pPr>
              <a:defRPr/>
            </a:pPr>
            <a:r>
              <a:rPr lang="en-US" sz="2800" smtClean="0">
                <a:solidFill>
                  <a:schemeClr val="tx2">
                    <a:satMod val="130000"/>
                  </a:schemeClr>
                </a:solidFill>
              </a:rPr>
              <a:t>Conceptual framework of Software as a Service</a:t>
            </a:r>
            <a:endParaRPr lang="en-IN" sz="2800" dirty="0">
              <a:solidFill>
                <a:schemeClr val="tx2">
                  <a:satMod val="130000"/>
                </a:schemeClr>
              </a:solidFill>
            </a:endParaRPr>
          </a:p>
        </p:txBody>
      </p:sp>
      <p:sp>
        <p:nvSpPr>
          <p:cNvPr id="5" name="Rounded Rectangle 4"/>
          <p:cNvSpPr/>
          <p:nvPr/>
        </p:nvSpPr>
        <p:spPr>
          <a:xfrm>
            <a:off x="392679" y="908050"/>
            <a:ext cx="7777162" cy="6492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0" anchor="ctr"/>
          <a:lstStyle/>
          <a:p>
            <a:pPr eaLnBrk="1" fontAlgn="auto" hangingPunct="1">
              <a:spcBef>
                <a:spcPts val="0"/>
              </a:spcBef>
              <a:spcAft>
                <a:spcPts val="0"/>
              </a:spcAft>
              <a:defRPr/>
            </a:pPr>
            <a:r>
              <a:rPr lang="en-US" dirty="0">
                <a:solidFill>
                  <a:schemeClr val="tx1"/>
                </a:solidFill>
              </a:rPr>
              <a:t>Presentation</a:t>
            </a:r>
            <a:endParaRPr lang="en-IN" dirty="0">
              <a:solidFill>
                <a:schemeClr val="tx1"/>
              </a:solidFill>
            </a:endParaRPr>
          </a:p>
        </p:txBody>
      </p:sp>
      <p:sp>
        <p:nvSpPr>
          <p:cNvPr id="6" name="Rounded Rectangle 4"/>
          <p:cNvSpPr>
            <a:spLocks noChangeArrowheads="1"/>
          </p:cNvSpPr>
          <p:nvPr/>
        </p:nvSpPr>
        <p:spPr bwMode="auto">
          <a:xfrm>
            <a:off x="1832541" y="1125538"/>
            <a:ext cx="1871663" cy="358775"/>
          </a:xfrm>
          <a:prstGeom prst="roundRect">
            <a:avLst>
              <a:gd name="adj" fmla="val 16667"/>
            </a:avLst>
          </a:prstGeom>
          <a:solidFill>
            <a:schemeClr val="bg1"/>
          </a:solidFill>
          <a:ln w="25400" algn="ctr">
            <a:solidFill>
              <a:srgbClr val="26697A"/>
            </a:solidFill>
            <a:round/>
            <a:headEnd/>
            <a:tailEnd/>
          </a:ln>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a:latin typeface="Gill Sans MT" panose="020B0502020104020203" pitchFamily="34" charset="0"/>
              </a:rPr>
              <a:t>Menu and Navigation</a:t>
            </a:r>
            <a:endParaRPr lang="en-IN" altLang="en-US" sz="1400">
              <a:latin typeface="Gill Sans MT" panose="020B0502020104020203" pitchFamily="34" charset="0"/>
            </a:endParaRPr>
          </a:p>
        </p:txBody>
      </p:sp>
      <p:sp>
        <p:nvSpPr>
          <p:cNvPr id="7" name="Rounded Rectangle 5"/>
          <p:cNvSpPr>
            <a:spLocks noChangeArrowheads="1"/>
          </p:cNvSpPr>
          <p:nvPr/>
        </p:nvSpPr>
        <p:spPr bwMode="auto">
          <a:xfrm>
            <a:off x="3777229" y="1125538"/>
            <a:ext cx="1295400" cy="358775"/>
          </a:xfrm>
          <a:prstGeom prst="roundRect">
            <a:avLst>
              <a:gd name="adj" fmla="val 16667"/>
            </a:avLst>
          </a:prstGeom>
          <a:solidFill>
            <a:schemeClr val="bg1"/>
          </a:solidFill>
          <a:ln w="25400" algn="ctr">
            <a:solidFill>
              <a:srgbClr val="26697A"/>
            </a:solidFill>
            <a:round/>
            <a:headEnd/>
            <a:tailEnd/>
          </a:ln>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a:latin typeface="Gill Sans MT" panose="020B0502020104020203" pitchFamily="34" charset="0"/>
              </a:rPr>
              <a:t>User Controls</a:t>
            </a:r>
            <a:endParaRPr lang="en-IN" altLang="en-US" sz="1400">
              <a:latin typeface="Gill Sans MT" panose="020B0502020104020203" pitchFamily="34" charset="0"/>
            </a:endParaRPr>
          </a:p>
        </p:txBody>
      </p:sp>
      <p:sp>
        <p:nvSpPr>
          <p:cNvPr id="8" name="Rounded Rectangle 6"/>
          <p:cNvSpPr>
            <a:spLocks noChangeArrowheads="1"/>
          </p:cNvSpPr>
          <p:nvPr/>
        </p:nvSpPr>
        <p:spPr bwMode="auto">
          <a:xfrm>
            <a:off x="5144066" y="1125538"/>
            <a:ext cx="1873250" cy="358775"/>
          </a:xfrm>
          <a:prstGeom prst="roundRect">
            <a:avLst>
              <a:gd name="adj" fmla="val 16667"/>
            </a:avLst>
          </a:prstGeom>
          <a:solidFill>
            <a:schemeClr val="bg1"/>
          </a:solidFill>
          <a:ln w="25400" algn="ctr">
            <a:solidFill>
              <a:srgbClr val="26697A"/>
            </a:solidFill>
            <a:round/>
            <a:headEnd/>
            <a:tailEnd/>
          </a:ln>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a:latin typeface="Gill Sans MT" panose="020B0502020104020203" pitchFamily="34" charset="0"/>
              </a:rPr>
              <a:t>Display and Rendering</a:t>
            </a:r>
            <a:endParaRPr lang="en-IN" altLang="en-US" sz="1400">
              <a:latin typeface="Gill Sans MT" panose="020B0502020104020203" pitchFamily="34" charset="0"/>
            </a:endParaRPr>
          </a:p>
        </p:txBody>
      </p:sp>
      <p:sp>
        <p:nvSpPr>
          <p:cNvPr id="9" name="Rounded Rectangle 7"/>
          <p:cNvSpPr>
            <a:spLocks noChangeArrowheads="1"/>
          </p:cNvSpPr>
          <p:nvPr/>
        </p:nvSpPr>
        <p:spPr bwMode="auto">
          <a:xfrm>
            <a:off x="7088754" y="1125538"/>
            <a:ext cx="1008062" cy="358775"/>
          </a:xfrm>
          <a:prstGeom prst="roundRect">
            <a:avLst>
              <a:gd name="adj" fmla="val 16667"/>
            </a:avLst>
          </a:prstGeom>
          <a:solidFill>
            <a:schemeClr val="bg1"/>
          </a:solidFill>
          <a:ln w="25400" algn="ctr">
            <a:solidFill>
              <a:srgbClr val="26697A"/>
            </a:solidFill>
            <a:round/>
            <a:headEnd/>
            <a:tailEnd/>
          </a:ln>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a:latin typeface="Gill Sans MT" panose="020B0502020104020203" pitchFamily="34" charset="0"/>
              </a:rPr>
              <a:t>Reporting</a:t>
            </a:r>
            <a:endParaRPr lang="en-IN" altLang="en-US" sz="1400">
              <a:latin typeface="Gill Sans MT" panose="020B0502020104020203" pitchFamily="34" charset="0"/>
            </a:endParaRPr>
          </a:p>
        </p:txBody>
      </p:sp>
      <p:sp>
        <p:nvSpPr>
          <p:cNvPr id="10" name="Rounded Rectangle 9"/>
          <p:cNvSpPr/>
          <p:nvPr/>
        </p:nvSpPr>
        <p:spPr>
          <a:xfrm>
            <a:off x="392679" y="1628775"/>
            <a:ext cx="2087562" cy="3887788"/>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wrap="none" tIns="0" anchor="ctr"/>
          <a:lstStyle/>
          <a:p>
            <a:pPr algn="ctr" eaLnBrk="1" fontAlgn="auto" hangingPunct="1">
              <a:spcBef>
                <a:spcPts val="0"/>
              </a:spcBef>
              <a:spcAft>
                <a:spcPts val="0"/>
              </a:spcAft>
              <a:defRPr/>
            </a:pPr>
            <a:endParaRPr lang="en-IN" dirty="0"/>
          </a:p>
        </p:txBody>
      </p:sp>
      <p:sp>
        <p:nvSpPr>
          <p:cNvPr id="11" name="Rounded Rectangle 10"/>
          <p:cNvSpPr/>
          <p:nvPr/>
        </p:nvSpPr>
        <p:spPr>
          <a:xfrm>
            <a:off x="535554" y="1700213"/>
            <a:ext cx="1081087" cy="360362"/>
          </a:xfrm>
          <a:prstGeom prst="round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r>
              <a:rPr lang="en-US" dirty="0"/>
              <a:t>Security</a:t>
            </a:r>
            <a:endParaRPr lang="en-IN" dirty="0"/>
          </a:p>
        </p:txBody>
      </p:sp>
      <p:sp>
        <p:nvSpPr>
          <p:cNvPr id="12" name="Rounded Rectangle 10"/>
          <p:cNvSpPr>
            <a:spLocks noChangeArrowheads="1"/>
          </p:cNvSpPr>
          <p:nvPr/>
        </p:nvSpPr>
        <p:spPr bwMode="auto">
          <a:xfrm>
            <a:off x="535554" y="2060575"/>
            <a:ext cx="1873250" cy="504825"/>
          </a:xfrm>
          <a:prstGeom prst="roundRect">
            <a:avLst>
              <a:gd name="adj" fmla="val 16667"/>
            </a:avLst>
          </a:prstGeom>
          <a:solidFill>
            <a:schemeClr val="bg1"/>
          </a:solidFill>
          <a:ln w="25400" algn="ctr">
            <a:solidFill>
              <a:srgbClr val="26697A"/>
            </a:solidFill>
            <a:round/>
            <a:headEnd/>
            <a:tailEnd/>
          </a:ln>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a:latin typeface="Gill Sans MT" panose="020B0502020104020203" pitchFamily="34" charset="0"/>
              </a:rPr>
              <a:t>Identity and federation</a:t>
            </a:r>
            <a:endParaRPr lang="en-IN" altLang="en-US" sz="1400">
              <a:latin typeface="Gill Sans MT" panose="020B0502020104020203" pitchFamily="34" charset="0"/>
            </a:endParaRPr>
          </a:p>
        </p:txBody>
      </p:sp>
      <p:sp>
        <p:nvSpPr>
          <p:cNvPr id="13" name="Rounded Rectangle 11"/>
          <p:cNvSpPr>
            <a:spLocks noChangeArrowheads="1"/>
          </p:cNvSpPr>
          <p:nvPr/>
        </p:nvSpPr>
        <p:spPr bwMode="auto">
          <a:xfrm>
            <a:off x="535554" y="2636838"/>
            <a:ext cx="1873250" cy="576262"/>
          </a:xfrm>
          <a:prstGeom prst="roundRect">
            <a:avLst>
              <a:gd name="adj" fmla="val 16667"/>
            </a:avLst>
          </a:prstGeom>
          <a:solidFill>
            <a:schemeClr val="bg1"/>
          </a:solidFill>
          <a:ln w="25400" algn="ctr">
            <a:solidFill>
              <a:srgbClr val="26697A"/>
            </a:solidFill>
            <a:round/>
            <a:headEnd/>
            <a:tailEnd/>
          </a:ln>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a:latin typeface="Gill Sans MT" panose="020B0502020104020203" pitchFamily="34" charset="0"/>
              </a:rPr>
              <a:t>Authentication and Single Sign on</a:t>
            </a:r>
            <a:endParaRPr lang="en-IN" altLang="en-US" sz="1400">
              <a:latin typeface="Gill Sans MT" panose="020B0502020104020203" pitchFamily="34" charset="0"/>
            </a:endParaRPr>
          </a:p>
        </p:txBody>
      </p:sp>
      <p:sp>
        <p:nvSpPr>
          <p:cNvPr id="14" name="Rounded Rectangle 12"/>
          <p:cNvSpPr>
            <a:spLocks noChangeArrowheads="1"/>
          </p:cNvSpPr>
          <p:nvPr/>
        </p:nvSpPr>
        <p:spPr bwMode="auto">
          <a:xfrm>
            <a:off x="535554" y="3357563"/>
            <a:ext cx="1800225" cy="647700"/>
          </a:xfrm>
          <a:prstGeom prst="roundRect">
            <a:avLst>
              <a:gd name="adj" fmla="val 16667"/>
            </a:avLst>
          </a:prstGeom>
          <a:solidFill>
            <a:schemeClr val="bg1"/>
          </a:solidFill>
          <a:ln w="25400" algn="ctr">
            <a:solidFill>
              <a:srgbClr val="26697A"/>
            </a:solidFill>
            <a:round/>
            <a:headEnd/>
            <a:tailEnd/>
          </a:ln>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a:latin typeface="Gill Sans MT" panose="020B0502020104020203" pitchFamily="34" charset="0"/>
              </a:rPr>
              <a:t>Authorization and Role-based Access Control</a:t>
            </a:r>
            <a:endParaRPr lang="en-IN" altLang="en-US" sz="1400">
              <a:latin typeface="Gill Sans MT" panose="020B0502020104020203" pitchFamily="34" charset="0"/>
            </a:endParaRPr>
          </a:p>
        </p:txBody>
      </p:sp>
      <p:sp>
        <p:nvSpPr>
          <p:cNvPr id="15" name="Rounded Rectangle 13"/>
          <p:cNvSpPr>
            <a:spLocks noChangeArrowheads="1"/>
          </p:cNvSpPr>
          <p:nvPr/>
        </p:nvSpPr>
        <p:spPr bwMode="auto">
          <a:xfrm>
            <a:off x="535554" y="4221163"/>
            <a:ext cx="1800225" cy="287337"/>
          </a:xfrm>
          <a:prstGeom prst="roundRect">
            <a:avLst>
              <a:gd name="adj" fmla="val 16667"/>
            </a:avLst>
          </a:prstGeom>
          <a:solidFill>
            <a:schemeClr val="bg1"/>
          </a:solidFill>
          <a:ln w="25400" algn="ctr">
            <a:solidFill>
              <a:srgbClr val="26697A"/>
            </a:solidFill>
            <a:round/>
            <a:headEnd/>
            <a:tailEnd/>
          </a:ln>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a:latin typeface="Gill Sans MT" panose="020B0502020104020203" pitchFamily="34" charset="0"/>
              </a:rPr>
              <a:t>Entitlement</a:t>
            </a:r>
            <a:endParaRPr lang="en-IN" altLang="en-US" sz="1400">
              <a:latin typeface="Gill Sans MT" panose="020B0502020104020203" pitchFamily="34" charset="0"/>
            </a:endParaRPr>
          </a:p>
        </p:txBody>
      </p:sp>
      <p:sp>
        <p:nvSpPr>
          <p:cNvPr id="16" name="Rounded Rectangle 14"/>
          <p:cNvSpPr>
            <a:spLocks noChangeArrowheads="1"/>
          </p:cNvSpPr>
          <p:nvPr/>
        </p:nvSpPr>
        <p:spPr bwMode="auto">
          <a:xfrm>
            <a:off x="535554" y="4652963"/>
            <a:ext cx="1800225" cy="288925"/>
          </a:xfrm>
          <a:prstGeom prst="roundRect">
            <a:avLst>
              <a:gd name="adj" fmla="val 16667"/>
            </a:avLst>
          </a:prstGeom>
          <a:solidFill>
            <a:schemeClr val="bg1"/>
          </a:solidFill>
          <a:ln w="25400" algn="ctr">
            <a:solidFill>
              <a:srgbClr val="26697A"/>
            </a:solidFill>
            <a:round/>
            <a:headEnd/>
            <a:tailEnd/>
          </a:ln>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a:latin typeface="Gill Sans MT" panose="020B0502020104020203" pitchFamily="34" charset="0"/>
              </a:rPr>
              <a:t>Encryption</a:t>
            </a:r>
            <a:endParaRPr lang="en-IN" altLang="en-US" sz="1400">
              <a:latin typeface="Gill Sans MT" panose="020B0502020104020203" pitchFamily="34" charset="0"/>
            </a:endParaRPr>
          </a:p>
        </p:txBody>
      </p:sp>
      <p:sp>
        <p:nvSpPr>
          <p:cNvPr id="17" name="Rounded Rectangle 15"/>
          <p:cNvSpPr>
            <a:spLocks noChangeArrowheads="1"/>
          </p:cNvSpPr>
          <p:nvPr/>
        </p:nvSpPr>
        <p:spPr bwMode="auto">
          <a:xfrm>
            <a:off x="535554" y="5373688"/>
            <a:ext cx="1800225" cy="287337"/>
          </a:xfrm>
          <a:prstGeom prst="roundRect">
            <a:avLst>
              <a:gd name="adj" fmla="val 16667"/>
            </a:avLst>
          </a:prstGeom>
          <a:solidFill>
            <a:schemeClr val="bg1"/>
          </a:solidFill>
          <a:ln w="25400" algn="ctr">
            <a:solidFill>
              <a:srgbClr val="26697A"/>
            </a:solidFill>
            <a:round/>
            <a:headEnd/>
            <a:tailEnd/>
          </a:ln>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a:latin typeface="Gill Sans MT" panose="020B0502020104020203" pitchFamily="34" charset="0"/>
              </a:rPr>
              <a:t>Regularity Controls</a:t>
            </a:r>
            <a:endParaRPr lang="en-IN" altLang="en-US" sz="1400">
              <a:latin typeface="Gill Sans MT" panose="020B0502020104020203" pitchFamily="34" charset="0"/>
            </a:endParaRPr>
          </a:p>
        </p:txBody>
      </p:sp>
      <p:sp>
        <p:nvSpPr>
          <p:cNvPr id="18" name="Rounded Rectangle 17"/>
          <p:cNvSpPr/>
          <p:nvPr/>
        </p:nvSpPr>
        <p:spPr>
          <a:xfrm>
            <a:off x="6225154" y="1700213"/>
            <a:ext cx="1223962" cy="360362"/>
          </a:xfrm>
          <a:prstGeom prst="round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r>
              <a:rPr lang="en-US" dirty="0"/>
              <a:t>Operation</a:t>
            </a:r>
            <a:endParaRPr lang="en-IN" dirty="0"/>
          </a:p>
        </p:txBody>
      </p:sp>
      <p:sp>
        <p:nvSpPr>
          <p:cNvPr id="19" name="Rounded Rectangle 18"/>
          <p:cNvSpPr>
            <a:spLocks noChangeArrowheads="1"/>
          </p:cNvSpPr>
          <p:nvPr/>
        </p:nvSpPr>
        <p:spPr bwMode="auto">
          <a:xfrm>
            <a:off x="6152129" y="2133600"/>
            <a:ext cx="1944687" cy="457200"/>
          </a:xfrm>
          <a:prstGeom prst="roundRect">
            <a:avLst>
              <a:gd name="adj" fmla="val 16667"/>
            </a:avLst>
          </a:prstGeom>
          <a:solidFill>
            <a:schemeClr val="bg1"/>
          </a:solidFill>
          <a:ln w="25400" algn="ctr">
            <a:solidFill>
              <a:srgbClr val="26697A"/>
            </a:solidFill>
            <a:round/>
            <a:headEnd/>
            <a:tailEnd/>
          </a:ln>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a:latin typeface="Gill Sans MT" panose="020B0502020104020203" pitchFamily="34" charset="0"/>
              </a:rPr>
              <a:t>Monitoring and Altering</a:t>
            </a:r>
            <a:endParaRPr lang="en-IN" altLang="en-US" sz="1400">
              <a:latin typeface="Gill Sans MT" panose="020B0502020104020203" pitchFamily="34" charset="0"/>
            </a:endParaRPr>
          </a:p>
        </p:txBody>
      </p:sp>
      <p:sp>
        <p:nvSpPr>
          <p:cNvPr id="20" name="Rounded Rectangle 19"/>
          <p:cNvSpPr>
            <a:spLocks noChangeArrowheads="1"/>
          </p:cNvSpPr>
          <p:nvPr/>
        </p:nvSpPr>
        <p:spPr bwMode="auto">
          <a:xfrm>
            <a:off x="6152129" y="2636838"/>
            <a:ext cx="1944687" cy="360362"/>
          </a:xfrm>
          <a:prstGeom prst="roundRect">
            <a:avLst>
              <a:gd name="adj" fmla="val 16667"/>
            </a:avLst>
          </a:prstGeom>
          <a:solidFill>
            <a:schemeClr val="bg1"/>
          </a:solidFill>
          <a:ln w="25400" algn="ctr">
            <a:solidFill>
              <a:srgbClr val="26697A"/>
            </a:solidFill>
            <a:round/>
            <a:headEnd/>
            <a:tailEnd/>
          </a:ln>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a:latin typeface="Gill Sans MT" panose="020B0502020104020203" pitchFamily="34" charset="0"/>
              </a:rPr>
              <a:t>Backup and Restore</a:t>
            </a:r>
            <a:endParaRPr lang="en-IN" altLang="en-US" sz="1400">
              <a:latin typeface="Gill Sans MT" panose="020B0502020104020203" pitchFamily="34" charset="0"/>
            </a:endParaRPr>
          </a:p>
        </p:txBody>
      </p:sp>
      <p:sp>
        <p:nvSpPr>
          <p:cNvPr id="21" name="Rounded Rectangle 20"/>
          <p:cNvSpPr>
            <a:spLocks noChangeArrowheads="1"/>
          </p:cNvSpPr>
          <p:nvPr/>
        </p:nvSpPr>
        <p:spPr bwMode="auto">
          <a:xfrm>
            <a:off x="6152129" y="3284538"/>
            <a:ext cx="1944687" cy="288925"/>
          </a:xfrm>
          <a:prstGeom prst="roundRect">
            <a:avLst>
              <a:gd name="adj" fmla="val 16667"/>
            </a:avLst>
          </a:prstGeom>
          <a:solidFill>
            <a:schemeClr val="bg1"/>
          </a:solidFill>
          <a:ln w="25400" algn="ctr">
            <a:solidFill>
              <a:srgbClr val="26697A"/>
            </a:solidFill>
            <a:round/>
            <a:headEnd/>
            <a:tailEnd/>
          </a:ln>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a:latin typeface="Gill Sans MT" panose="020B0502020104020203" pitchFamily="34" charset="0"/>
              </a:rPr>
              <a:t>Provisioning</a:t>
            </a:r>
            <a:endParaRPr lang="en-IN" altLang="en-US" sz="1400">
              <a:latin typeface="Gill Sans MT" panose="020B0502020104020203" pitchFamily="34" charset="0"/>
            </a:endParaRPr>
          </a:p>
        </p:txBody>
      </p:sp>
      <p:sp>
        <p:nvSpPr>
          <p:cNvPr id="22" name="Rounded Rectangle 21"/>
          <p:cNvSpPr>
            <a:spLocks noChangeArrowheads="1"/>
          </p:cNvSpPr>
          <p:nvPr/>
        </p:nvSpPr>
        <p:spPr bwMode="auto">
          <a:xfrm>
            <a:off x="6152129" y="3644900"/>
            <a:ext cx="1944687" cy="576263"/>
          </a:xfrm>
          <a:prstGeom prst="roundRect">
            <a:avLst>
              <a:gd name="adj" fmla="val 16667"/>
            </a:avLst>
          </a:prstGeom>
          <a:solidFill>
            <a:schemeClr val="bg1"/>
          </a:solidFill>
          <a:ln w="25400" algn="ctr">
            <a:solidFill>
              <a:srgbClr val="26697A"/>
            </a:solidFill>
            <a:round/>
            <a:headEnd/>
            <a:tailEnd/>
          </a:ln>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a:latin typeface="Gill Sans MT" panose="020B0502020104020203" pitchFamily="34" charset="0"/>
              </a:rPr>
              <a:t>Configuration and Customization</a:t>
            </a:r>
            <a:endParaRPr lang="en-IN" altLang="en-US" sz="1400">
              <a:latin typeface="Gill Sans MT" panose="020B0502020104020203" pitchFamily="34" charset="0"/>
            </a:endParaRPr>
          </a:p>
        </p:txBody>
      </p:sp>
      <p:sp>
        <p:nvSpPr>
          <p:cNvPr id="23" name="Rounded Rectangle 22"/>
          <p:cNvSpPr>
            <a:spLocks noChangeArrowheads="1"/>
          </p:cNvSpPr>
          <p:nvPr/>
        </p:nvSpPr>
        <p:spPr bwMode="auto">
          <a:xfrm>
            <a:off x="6152129" y="4292600"/>
            <a:ext cx="1944687" cy="504825"/>
          </a:xfrm>
          <a:prstGeom prst="roundRect">
            <a:avLst>
              <a:gd name="adj" fmla="val 16667"/>
            </a:avLst>
          </a:prstGeom>
          <a:solidFill>
            <a:schemeClr val="bg1"/>
          </a:solidFill>
          <a:ln w="25400" algn="ctr">
            <a:solidFill>
              <a:srgbClr val="26697A"/>
            </a:solidFill>
            <a:round/>
            <a:headEnd/>
            <a:tailEnd/>
          </a:ln>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a:latin typeface="Gill Sans MT" panose="020B0502020104020203" pitchFamily="34" charset="0"/>
              </a:rPr>
              <a:t>Performance and Availability</a:t>
            </a:r>
            <a:endParaRPr lang="en-IN" altLang="en-US" sz="1400">
              <a:latin typeface="Gill Sans MT" panose="020B0502020104020203" pitchFamily="34" charset="0"/>
            </a:endParaRPr>
          </a:p>
        </p:txBody>
      </p:sp>
      <p:sp>
        <p:nvSpPr>
          <p:cNvPr id="24" name="Rounded Rectangle 23"/>
          <p:cNvSpPr>
            <a:spLocks noChangeArrowheads="1"/>
          </p:cNvSpPr>
          <p:nvPr/>
        </p:nvSpPr>
        <p:spPr bwMode="auto">
          <a:xfrm>
            <a:off x="6152129" y="4868863"/>
            <a:ext cx="1944687" cy="431800"/>
          </a:xfrm>
          <a:prstGeom prst="roundRect">
            <a:avLst>
              <a:gd name="adj" fmla="val 16667"/>
            </a:avLst>
          </a:prstGeom>
          <a:solidFill>
            <a:schemeClr val="bg1"/>
          </a:solidFill>
          <a:ln w="25400" algn="ctr">
            <a:solidFill>
              <a:srgbClr val="26697A"/>
            </a:solidFill>
            <a:round/>
            <a:headEnd/>
            <a:tailEnd/>
          </a:ln>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a:latin typeface="Gill Sans MT" panose="020B0502020104020203" pitchFamily="34" charset="0"/>
              </a:rPr>
              <a:t>Metering and Indicators</a:t>
            </a:r>
            <a:endParaRPr lang="en-IN" altLang="en-US" sz="1400">
              <a:latin typeface="Gill Sans MT" panose="020B0502020104020203" pitchFamily="34" charset="0"/>
            </a:endParaRPr>
          </a:p>
        </p:txBody>
      </p:sp>
      <p:sp>
        <p:nvSpPr>
          <p:cNvPr id="25" name="Rounded Rectangle 24"/>
          <p:cNvSpPr/>
          <p:nvPr/>
        </p:nvSpPr>
        <p:spPr>
          <a:xfrm>
            <a:off x="392679" y="5732463"/>
            <a:ext cx="7848600" cy="936625"/>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endParaRPr lang="en-IN"/>
          </a:p>
        </p:txBody>
      </p:sp>
      <p:sp>
        <p:nvSpPr>
          <p:cNvPr id="26" name="Rounded Rectangle 25"/>
          <p:cNvSpPr/>
          <p:nvPr/>
        </p:nvSpPr>
        <p:spPr>
          <a:xfrm>
            <a:off x="464116" y="5805488"/>
            <a:ext cx="1584325" cy="360362"/>
          </a:xfrm>
          <a:prstGeom prst="round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r>
              <a:rPr lang="en-US" dirty="0"/>
              <a:t>Infrastructure</a:t>
            </a:r>
            <a:endParaRPr lang="en-IN" dirty="0"/>
          </a:p>
        </p:txBody>
      </p:sp>
      <p:sp>
        <p:nvSpPr>
          <p:cNvPr id="27" name="Rounded Rectangle 26"/>
          <p:cNvSpPr>
            <a:spLocks noChangeArrowheads="1"/>
          </p:cNvSpPr>
          <p:nvPr/>
        </p:nvSpPr>
        <p:spPr bwMode="auto">
          <a:xfrm>
            <a:off x="1761104" y="6165850"/>
            <a:ext cx="1511300" cy="358775"/>
          </a:xfrm>
          <a:prstGeom prst="roundRect">
            <a:avLst>
              <a:gd name="adj" fmla="val 16667"/>
            </a:avLst>
          </a:prstGeom>
          <a:solidFill>
            <a:schemeClr val="bg1"/>
          </a:solidFill>
          <a:ln w="25400" algn="ctr">
            <a:solidFill>
              <a:srgbClr val="26697A"/>
            </a:solidFill>
            <a:round/>
            <a:headEnd/>
            <a:tailEnd/>
          </a:ln>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a:latin typeface="Gill Sans MT" panose="020B0502020104020203" pitchFamily="34" charset="0"/>
              </a:rPr>
              <a:t>Database</a:t>
            </a:r>
            <a:endParaRPr lang="en-IN" altLang="en-US" sz="1400">
              <a:latin typeface="Gill Sans MT" panose="020B0502020104020203" pitchFamily="34" charset="0"/>
            </a:endParaRPr>
          </a:p>
        </p:txBody>
      </p:sp>
      <p:sp>
        <p:nvSpPr>
          <p:cNvPr id="28" name="Rounded Rectangle 27"/>
          <p:cNvSpPr>
            <a:spLocks noChangeArrowheads="1"/>
          </p:cNvSpPr>
          <p:nvPr/>
        </p:nvSpPr>
        <p:spPr bwMode="auto">
          <a:xfrm>
            <a:off x="3343841" y="6165850"/>
            <a:ext cx="1512888" cy="358775"/>
          </a:xfrm>
          <a:prstGeom prst="roundRect">
            <a:avLst>
              <a:gd name="adj" fmla="val 16667"/>
            </a:avLst>
          </a:prstGeom>
          <a:solidFill>
            <a:schemeClr val="bg1"/>
          </a:solidFill>
          <a:ln w="25400" algn="ctr">
            <a:solidFill>
              <a:srgbClr val="26697A"/>
            </a:solidFill>
            <a:round/>
            <a:headEnd/>
            <a:tailEnd/>
          </a:ln>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a:latin typeface="Gill Sans MT" panose="020B0502020104020203" pitchFamily="34" charset="0"/>
              </a:rPr>
              <a:t>Storage</a:t>
            </a:r>
            <a:endParaRPr lang="en-IN" altLang="en-US" sz="1400">
              <a:latin typeface="Gill Sans MT" panose="020B0502020104020203" pitchFamily="34" charset="0"/>
            </a:endParaRPr>
          </a:p>
        </p:txBody>
      </p:sp>
      <p:sp>
        <p:nvSpPr>
          <p:cNvPr id="29" name="Rounded Rectangle 28"/>
          <p:cNvSpPr>
            <a:spLocks noChangeArrowheads="1"/>
          </p:cNvSpPr>
          <p:nvPr/>
        </p:nvSpPr>
        <p:spPr bwMode="auto">
          <a:xfrm>
            <a:off x="4928166" y="6165850"/>
            <a:ext cx="1512888" cy="358775"/>
          </a:xfrm>
          <a:prstGeom prst="roundRect">
            <a:avLst>
              <a:gd name="adj" fmla="val 16667"/>
            </a:avLst>
          </a:prstGeom>
          <a:solidFill>
            <a:schemeClr val="bg1"/>
          </a:solidFill>
          <a:ln w="25400" algn="ctr">
            <a:solidFill>
              <a:srgbClr val="26697A"/>
            </a:solidFill>
            <a:round/>
            <a:headEnd/>
            <a:tailEnd/>
          </a:ln>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a:latin typeface="Gill Sans MT" panose="020B0502020104020203" pitchFamily="34" charset="0"/>
              </a:rPr>
              <a:t>Computer</a:t>
            </a:r>
            <a:endParaRPr lang="en-IN" altLang="en-US" sz="1400">
              <a:latin typeface="Gill Sans MT" panose="020B0502020104020203" pitchFamily="34" charset="0"/>
            </a:endParaRPr>
          </a:p>
        </p:txBody>
      </p:sp>
      <p:sp>
        <p:nvSpPr>
          <p:cNvPr id="30" name="Rounded Rectangle 29"/>
          <p:cNvSpPr>
            <a:spLocks noChangeArrowheads="1"/>
          </p:cNvSpPr>
          <p:nvPr/>
        </p:nvSpPr>
        <p:spPr bwMode="auto">
          <a:xfrm>
            <a:off x="6585516" y="6165850"/>
            <a:ext cx="1511300" cy="431800"/>
          </a:xfrm>
          <a:prstGeom prst="roundRect">
            <a:avLst>
              <a:gd name="adj" fmla="val 16667"/>
            </a:avLst>
          </a:prstGeom>
          <a:solidFill>
            <a:schemeClr val="bg1"/>
          </a:solidFill>
          <a:ln w="25400" algn="ctr">
            <a:solidFill>
              <a:srgbClr val="26697A"/>
            </a:solidFill>
            <a:round/>
            <a:headEnd/>
            <a:tailEnd/>
          </a:ln>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a:latin typeface="Gill Sans MT" panose="020B0502020104020203" pitchFamily="34" charset="0"/>
              </a:rPr>
              <a:t>Networking and Communications</a:t>
            </a:r>
            <a:endParaRPr lang="en-IN" altLang="en-US" sz="1400">
              <a:latin typeface="Gill Sans MT" panose="020B0502020104020203" pitchFamily="34" charset="0"/>
            </a:endParaRPr>
          </a:p>
        </p:txBody>
      </p:sp>
      <p:sp>
        <p:nvSpPr>
          <p:cNvPr id="31" name="Rounded Rectangle 30"/>
          <p:cNvSpPr/>
          <p:nvPr/>
        </p:nvSpPr>
        <p:spPr>
          <a:xfrm>
            <a:off x="2553266" y="1628775"/>
            <a:ext cx="3455988" cy="3960813"/>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wrap="none" tIns="0" anchor="ctr"/>
          <a:lstStyle/>
          <a:p>
            <a:pPr algn="ctr" eaLnBrk="1" fontAlgn="auto" hangingPunct="1">
              <a:spcBef>
                <a:spcPts val="0"/>
              </a:spcBef>
              <a:spcAft>
                <a:spcPts val="0"/>
              </a:spcAft>
              <a:defRPr/>
            </a:pPr>
            <a:endParaRPr lang="en-IN" dirty="0"/>
          </a:p>
        </p:txBody>
      </p:sp>
      <p:sp>
        <p:nvSpPr>
          <p:cNvPr id="32" name="Rounded Rectangle 31"/>
          <p:cNvSpPr/>
          <p:nvPr/>
        </p:nvSpPr>
        <p:spPr>
          <a:xfrm>
            <a:off x="2769166" y="1773238"/>
            <a:ext cx="1584325" cy="360362"/>
          </a:xfrm>
          <a:prstGeom prst="round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r>
              <a:rPr lang="en-US" sz="1400" dirty="0"/>
              <a:t>Application Engine</a:t>
            </a:r>
            <a:endParaRPr lang="en-IN" sz="1400" dirty="0"/>
          </a:p>
        </p:txBody>
      </p:sp>
      <p:sp>
        <p:nvSpPr>
          <p:cNvPr id="33" name="Rounded Rectangle 32"/>
          <p:cNvSpPr>
            <a:spLocks noChangeArrowheads="1"/>
          </p:cNvSpPr>
          <p:nvPr/>
        </p:nvSpPr>
        <p:spPr bwMode="auto">
          <a:xfrm>
            <a:off x="2624704" y="2212975"/>
            <a:ext cx="1439862" cy="279400"/>
          </a:xfrm>
          <a:prstGeom prst="roundRect">
            <a:avLst>
              <a:gd name="adj" fmla="val 16667"/>
            </a:avLst>
          </a:prstGeom>
          <a:solidFill>
            <a:schemeClr val="bg1"/>
          </a:solidFill>
          <a:ln w="25400" algn="ctr">
            <a:solidFill>
              <a:srgbClr val="26697A"/>
            </a:solidFill>
            <a:round/>
            <a:headEnd/>
            <a:tailEnd/>
          </a:ln>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a:latin typeface="Gill Sans MT" panose="020B0502020104020203" pitchFamily="34" charset="0"/>
              </a:rPr>
              <a:t>User Profile</a:t>
            </a:r>
            <a:endParaRPr lang="en-IN" altLang="en-US" sz="1400">
              <a:latin typeface="Gill Sans MT" panose="020B0502020104020203" pitchFamily="34" charset="0"/>
            </a:endParaRPr>
          </a:p>
        </p:txBody>
      </p:sp>
      <p:sp>
        <p:nvSpPr>
          <p:cNvPr id="34" name="Rounded Rectangle 33"/>
          <p:cNvSpPr>
            <a:spLocks noChangeArrowheads="1"/>
          </p:cNvSpPr>
          <p:nvPr/>
        </p:nvSpPr>
        <p:spPr bwMode="auto">
          <a:xfrm>
            <a:off x="2624704" y="2636838"/>
            <a:ext cx="1439862" cy="576262"/>
          </a:xfrm>
          <a:prstGeom prst="roundRect">
            <a:avLst>
              <a:gd name="adj" fmla="val 16667"/>
            </a:avLst>
          </a:prstGeom>
          <a:solidFill>
            <a:schemeClr val="bg1"/>
          </a:solidFill>
          <a:ln w="25400" algn="ctr">
            <a:solidFill>
              <a:srgbClr val="26697A"/>
            </a:solidFill>
            <a:round/>
            <a:headEnd/>
            <a:tailEnd/>
          </a:ln>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a:latin typeface="Gill Sans MT" panose="020B0502020104020203" pitchFamily="34" charset="0"/>
              </a:rPr>
              <a:t>Notification and Subscription</a:t>
            </a:r>
            <a:endParaRPr lang="en-IN" altLang="en-US" sz="1400">
              <a:latin typeface="Gill Sans MT" panose="020B0502020104020203" pitchFamily="34" charset="0"/>
            </a:endParaRPr>
          </a:p>
        </p:txBody>
      </p:sp>
      <p:sp>
        <p:nvSpPr>
          <p:cNvPr id="35" name="Rounded Rectangle 34"/>
          <p:cNvSpPr>
            <a:spLocks noChangeArrowheads="1"/>
          </p:cNvSpPr>
          <p:nvPr/>
        </p:nvSpPr>
        <p:spPr bwMode="auto">
          <a:xfrm>
            <a:off x="2624704" y="3357563"/>
            <a:ext cx="1439862" cy="647700"/>
          </a:xfrm>
          <a:prstGeom prst="roundRect">
            <a:avLst>
              <a:gd name="adj" fmla="val 16667"/>
            </a:avLst>
          </a:prstGeom>
          <a:solidFill>
            <a:schemeClr val="bg1"/>
          </a:solidFill>
          <a:ln w="25400" algn="ctr">
            <a:solidFill>
              <a:srgbClr val="26697A"/>
            </a:solidFill>
            <a:round/>
            <a:headEnd/>
            <a:tailEnd/>
          </a:ln>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a:latin typeface="Gill Sans MT" panose="020B0502020104020203" pitchFamily="34" charset="0"/>
              </a:rPr>
              <a:t>Metadata Execution Engine</a:t>
            </a:r>
            <a:endParaRPr lang="en-IN" altLang="en-US" sz="1400">
              <a:latin typeface="Gill Sans MT" panose="020B0502020104020203" pitchFamily="34" charset="0"/>
            </a:endParaRPr>
          </a:p>
        </p:txBody>
      </p:sp>
      <p:sp>
        <p:nvSpPr>
          <p:cNvPr id="36" name="Rounded Rectangle 35"/>
          <p:cNvSpPr>
            <a:spLocks noChangeArrowheads="1"/>
          </p:cNvSpPr>
          <p:nvPr/>
        </p:nvSpPr>
        <p:spPr bwMode="auto">
          <a:xfrm>
            <a:off x="2624704" y="4149725"/>
            <a:ext cx="1439862" cy="431800"/>
          </a:xfrm>
          <a:prstGeom prst="roundRect">
            <a:avLst>
              <a:gd name="adj" fmla="val 16667"/>
            </a:avLst>
          </a:prstGeom>
          <a:solidFill>
            <a:schemeClr val="bg1"/>
          </a:solidFill>
          <a:ln w="25400" algn="ctr">
            <a:solidFill>
              <a:srgbClr val="26697A"/>
            </a:solidFill>
            <a:round/>
            <a:headEnd/>
            <a:tailEnd/>
          </a:ln>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a:latin typeface="Gill Sans MT" panose="020B0502020104020203" pitchFamily="34" charset="0"/>
              </a:rPr>
              <a:t>Metadata Services</a:t>
            </a:r>
            <a:endParaRPr lang="en-IN" altLang="en-US" sz="1400">
              <a:latin typeface="Gill Sans MT" panose="020B0502020104020203" pitchFamily="34" charset="0"/>
            </a:endParaRPr>
          </a:p>
        </p:txBody>
      </p:sp>
      <p:sp>
        <p:nvSpPr>
          <p:cNvPr id="37" name="Rounded Rectangle 36"/>
          <p:cNvSpPr>
            <a:spLocks noChangeArrowheads="1"/>
          </p:cNvSpPr>
          <p:nvPr/>
        </p:nvSpPr>
        <p:spPr bwMode="auto">
          <a:xfrm>
            <a:off x="2624704" y="4724400"/>
            <a:ext cx="1439862" cy="288925"/>
          </a:xfrm>
          <a:prstGeom prst="roundRect">
            <a:avLst>
              <a:gd name="adj" fmla="val 16667"/>
            </a:avLst>
          </a:prstGeom>
          <a:solidFill>
            <a:schemeClr val="bg1"/>
          </a:solidFill>
          <a:ln w="25400" algn="ctr">
            <a:solidFill>
              <a:srgbClr val="26697A"/>
            </a:solidFill>
            <a:round/>
            <a:headEnd/>
            <a:tailEnd/>
          </a:ln>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a:latin typeface="Gill Sans MT" panose="020B0502020104020203" pitchFamily="34" charset="0"/>
              </a:rPr>
              <a:t>Messaging</a:t>
            </a:r>
            <a:endParaRPr lang="en-IN" altLang="en-US" sz="1400">
              <a:latin typeface="Gill Sans MT" panose="020B0502020104020203" pitchFamily="34" charset="0"/>
            </a:endParaRPr>
          </a:p>
        </p:txBody>
      </p:sp>
      <p:sp>
        <p:nvSpPr>
          <p:cNvPr id="38" name="Rounded Rectangle 45"/>
          <p:cNvSpPr>
            <a:spLocks noChangeArrowheads="1"/>
          </p:cNvSpPr>
          <p:nvPr/>
        </p:nvSpPr>
        <p:spPr bwMode="auto">
          <a:xfrm>
            <a:off x="4424929" y="2205038"/>
            <a:ext cx="1439862" cy="279400"/>
          </a:xfrm>
          <a:prstGeom prst="roundRect">
            <a:avLst>
              <a:gd name="adj" fmla="val 16667"/>
            </a:avLst>
          </a:prstGeom>
          <a:solidFill>
            <a:schemeClr val="bg1"/>
          </a:solidFill>
          <a:ln w="25400" algn="ctr">
            <a:solidFill>
              <a:srgbClr val="26697A"/>
            </a:solidFill>
            <a:round/>
            <a:headEnd/>
            <a:tailEnd/>
          </a:ln>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a:latin typeface="Gill Sans MT" panose="020B0502020104020203" pitchFamily="34" charset="0"/>
              </a:rPr>
              <a:t>Workflow</a:t>
            </a:r>
            <a:endParaRPr lang="en-IN" altLang="en-US" sz="1400">
              <a:latin typeface="Gill Sans MT" panose="020B0502020104020203" pitchFamily="34" charset="0"/>
            </a:endParaRPr>
          </a:p>
        </p:txBody>
      </p:sp>
      <p:sp>
        <p:nvSpPr>
          <p:cNvPr id="39" name="Rounded Rectangle 46"/>
          <p:cNvSpPr>
            <a:spLocks noChangeArrowheads="1"/>
          </p:cNvSpPr>
          <p:nvPr/>
        </p:nvSpPr>
        <p:spPr bwMode="auto">
          <a:xfrm>
            <a:off x="4424929" y="2628900"/>
            <a:ext cx="1439862" cy="576263"/>
          </a:xfrm>
          <a:prstGeom prst="roundRect">
            <a:avLst>
              <a:gd name="adj" fmla="val 16667"/>
            </a:avLst>
          </a:prstGeom>
          <a:solidFill>
            <a:schemeClr val="bg1"/>
          </a:solidFill>
          <a:ln w="25400" algn="ctr">
            <a:solidFill>
              <a:srgbClr val="26697A"/>
            </a:solidFill>
            <a:round/>
            <a:headEnd/>
            <a:tailEnd/>
          </a:ln>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a:latin typeface="Gill Sans MT" panose="020B0502020104020203" pitchFamily="34" charset="0"/>
              </a:rPr>
              <a:t>Execution Handling</a:t>
            </a:r>
            <a:endParaRPr lang="en-IN" altLang="en-US" sz="1400">
              <a:latin typeface="Gill Sans MT" panose="020B0502020104020203" pitchFamily="34" charset="0"/>
            </a:endParaRPr>
          </a:p>
        </p:txBody>
      </p:sp>
      <p:sp>
        <p:nvSpPr>
          <p:cNvPr id="40" name="Rounded Rectangle 47"/>
          <p:cNvSpPr>
            <a:spLocks noChangeArrowheads="1"/>
          </p:cNvSpPr>
          <p:nvPr/>
        </p:nvSpPr>
        <p:spPr bwMode="auto">
          <a:xfrm>
            <a:off x="4424929" y="3348038"/>
            <a:ext cx="1439862" cy="441325"/>
          </a:xfrm>
          <a:prstGeom prst="roundRect">
            <a:avLst>
              <a:gd name="adj" fmla="val 16667"/>
            </a:avLst>
          </a:prstGeom>
          <a:solidFill>
            <a:schemeClr val="bg1"/>
          </a:solidFill>
          <a:ln w="25400" algn="ctr">
            <a:solidFill>
              <a:srgbClr val="26697A"/>
            </a:solidFill>
            <a:round/>
            <a:headEnd/>
            <a:tailEnd/>
          </a:ln>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a:latin typeface="Gill Sans MT" panose="020B0502020104020203" pitchFamily="34" charset="0"/>
              </a:rPr>
              <a:t>Orchestration</a:t>
            </a:r>
            <a:endParaRPr lang="en-IN" altLang="en-US" sz="1400">
              <a:latin typeface="Gill Sans MT" panose="020B0502020104020203" pitchFamily="34" charset="0"/>
            </a:endParaRPr>
          </a:p>
        </p:txBody>
      </p:sp>
      <p:sp>
        <p:nvSpPr>
          <p:cNvPr id="41" name="Rounded Rectangle 49"/>
          <p:cNvSpPr>
            <a:spLocks noChangeArrowheads="1"/>
          </p:cNvSpPr>
          <p:nvPr/>
        </p:nvSpPr>
        <p:spPr bwMode="auto">
          <a:xfrm>
            <a:off x="4424929" y="4581525"/>
            <a:ext cx="1439862" cy="512763"/>
          </a:xfrm>
          <a:prstGeom prst="roundRect">
            <a:avLst>
              <a:gd name="adj" fmla="val 16667"/>
            </a:avLst>
          </a:prstGeom>
          <a:solidFill>
            <a:schemeClr val="bg1"/>
          </a:solidFill>
          <a:ln w="25400" algn="ctr">
            <a:solidFill>
              <a:srgbClr val="26697A"/>
            </a:solidFill>
            <a:round/>
            <a:headEnd/>
            <a:tailEnd/>
          </a:ln>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a:latin typeface="Gill Sans MT" panose="020B0502020104020203" pitchFamily="34" charset="0"/>
              </a:rPr>
              <a:t>Data Synchronization</a:t>
            </a:r>
            <a:endParaRPr lang="en-IN" altLang="en-US" sz="1400">
              <a:latin typeface="Gill Sans MT" panose="020B0502020104020203" pitchFamily="34" charset="0"/>
            </a:endParaRPr>
          </a:p>
        </p:txBody>
      </p:sp>
      <p:sp>
        <p:nvSpPr>
          <p:cNvPr id="42" name="Rounded Rectangle 41"/>
          <p:cNvSpPr/>
          <p:nvPr/>
        </p:nvSpPr>
        <p:spPr>
          <a:xfrm>
            <a:off x="6102916" y="1628775"/>
            <a:ext cx="2089150" cy="3887788"/>
          </a:xfrm>
          <a:prstGeom prst="roundRect">
            <a:avLst/>
          </a:prstGeom>
          <a:solidFill>
            <a:schemeClr val="lt1">
              <a:alpha val="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wrap="none" tIns="0" anchor="ctr"/>
          <a:lstStyle/>
          <a:p>
            <a:pPr algn="ctr" eaLnBrk="1" fontAlgn="auto" hangingPunct="1">
              <a:spcBef>
                <a:spcPts val="0"/>
              </a:spcBef>
              <a:spcAft>
                <a:spcPts val="0"/>
              </a:spcAft>
              <a:defRPr/>
            </a:pPr>
            <a:endParaRPr lang="en-IN" dirty="0"/>
          </a:p>
        </p:txBody>
      </p:sp>
    </p:spTree>
    <p:extLst>
      <p:ext uri="{BB962C8B-B14F-4D97-AF65-F5344CB8AC3E}">
        <p14:creationId xmlns:p14="http://schemas.microsoft.com/office/powerpoint/2010/main" xmlns="" val="4019546692"/>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Shape 82"/>
          <p:cNvSpPr>
            <a:spLocks noGrp="1"/>
          </p:cNvSpPr>
          <p:nvPr>
            <p:ph type="sldNum" sz="quarter" idx="2"/>
          </p:nvPr>
        </p:nvSpPr>
        <p:spPr>
          <a:xfrm>
            <a:off x="6553200" y="6087109"/>
            <a:ext cx="2133600" cy="269241"/>
          </a:xfrm>
          <a:prstGeom prst="rect">
            <a:avLst/>
          </a:prstGeom>
          <a:extLst>
            <a:ext uri="{C572A759-6A51-4108-AA02-DFA0A04FC94B}">
              <ma14:wrappingTextBoxFlag xmlns:ma14="http://schemas.microsoft.com/office/mac/drawingml/2011/main" xmlns="" val="1"/>
            </a:ext>
          </a:extLst>
        </p:spPr>
        <p:txBody>
          <a:bodyPr lIns="0" tIns="0" rIns="0" bIns="0">
            <a:normAutofit/>
          </a:bodyPr>
          <a:lstStyle/>
          <a:p>
            <a:pPr lvl="0">
              <a:defRPr sz="1800">
                <a:solidFill>
                  <a:srgbClr val="000000"/>
                </a:solidFill>
              </a:defRPr>
            </a:pPr>
            <a:fld id="{86CB4B4D-7CA3-9044-876B-883B54F8677D}" type="slidenum">
              <a:rPr sz="1200">
                <a:solidFill>
                  <a:srgbClr val="888888"/>
                </a:solidFill>
              </a:rPr>
              <a:pPr lvl="0">
                <a:defRPr sz="1800">
                  <a:solidFill>
                    <a:srgbClr val="000000"/>
                  </a:solidFill>
                </a:defRPr>
              </a:pPr>
              <a:t>11</a:t>
            </a:fld>
            <a:endParaRPr sz="1200">
              <a:solidFill>
                <a:srgbClr val="888888"/>
              </a:solidFill>
            </a:endParaRPr>
          </a:p>
        </p:txBody>
      </p:sp>
      <p:sp>
        <p:nvSpPr>
          <p:cNvPr id="3" name="Shape 134"/>
          <p:cNvSpPr/>
          <p:nvPr/>
        </p:nvSpPr>
        <p:spPr>
          <a:xfrm>
            <a:off x="1874293" y="2841009"/>
            <a:ext cx="6324600" cy="11430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p>
            <a:pPr marL="342900" lvl="0" indent="-685800">
              <a:lnSpc>
                <a:spcPts val="3600"/>
              </a:lnSpc>
            </a:pPr>
            <a:r>
              <a:rPr lang="en-IN" sz="3600" b="1" spc="-200" dirty="0" smtClean="0">
                <a:solidFill>
                  <a:srgbClr val="1E1C11"/>
                </a:solidFill>
                <a:latin typeface="Arial"/>
                <a:ea typeface="Arial"/>
                <a:cs typeface="Arial"/>
                <a:sym typeface="Arial"/>
              </a:rPr>
              <a:t>Thank you</a:t>
            </a:r>
            <a:endParaRPr sz="3600" b="1" spc="-200" dirty="0">
              <a:solidFill>
                <a:srgbClr val="1E1C11"/>
              </a:solidFill>
              <a:latin typeface="Arial"/>
              <a:ea typeface="Arial"/>
              <a:cs typeface="Arial"/>
              <a:sym typeface="Arial"/>
            </a:endParaRPr>
          </a:p>
        </p:txBody>
      </p:sp>
    </p:spTree>
    <p:extLst>
      <p:ext uri="{BB962C8B-B14F-4D97-AF65-F5344CB8AC3E}">
        <p14:creationId xmlns:p14="http://schemas.microsoft.com/office/powerpoint/2010/main" xmlns="" val="841351664"/>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Shape 80"/>
          <p:cNvSpPr/>
          <p:nvPr/>
        </p:nvSpPr>
        <p:spPr>
          <a:xfrm>
            <a:off x="457200" y="274635"/>
            <a:ext cx="8229600" cy="7694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sz="4400"/>
            </a:lvl1pPr>
          </a:lstStyle>
          <a:p>
            <a:pPr lvl="0">
              <a:defRPr sz="1800"/>
            </a:pPr>
            <a:r>
              <a:rPr lang="en-IN" sz="4400" dirty="0" smtClean="0"/>
              <a:t>Multitenancy – What is it?</a:t>
            </a:r>
            <a:endParaRPr sz="4400" dirty="0"/>
          </a:p>
        </p:txBody>
      </p:sp>
      <p:pic>
        <p:nvPicPr>
          <p:cNvPr id="12" name="image5.jpeg"/>
          <p:cNvPicPr/>
          <p:nvPr/>
        </p:nvPicPr>
        <p:blipFill>
          <a:blip r:embed="rId3">
            <a:extLst/>
          </a:blip>
          <a:stretch>
            <a:fillRect/>
          </a:stretch>
        </p:blipFill>
        <p:spPr>
          <a:xfrm>
            <a:off x="457201" y="1524000"/>
            <a:ext cx="3882788" cy="3334603"/>
          </a:xfrm>
          <a:prstGeom prst="rect">
            <a:avLst/>
          </a:prstGeom>
          <a:ln w="12700">
            <a:miter lim="400000"/>
          </a:ln>
        </p:spPr>
      </p:pic>
      <p:pic>
        <p:nvPicPr>
          <p:cNvPr id="13" name="image6.jpeg"/>
          <p:cNvPicPr/>
          <p:nvPr/>
        </p:nvPicPr>
        <p:blipFill>
          <a:blip r:embed="rId4">
            <a:extLst/>
          </a:blip>
          <a:stretch>
            <a:fillRect/>
          </a:stretch>
        </p:blipFill>
        <p:spPr>
          <a:xfrm>
            <a:off x="4847166" y="1524000"/>
            <a:ext cx="3682685" cy="3334603"/>
          </a:xfrm>
          <a:prstGeom prst="rect">
            <a:avLst/>
          </a:prstGeom>
          <a:ln w="12700">
            <a:miter lim="400000"/>
          </a:ln>
        </p:spPr>
      </p:pic>
    </p:spTree>
    <p:extLst>
      <p:ext uri="{BB962C8B-B14F-4D97-AF65-F5344CB8AC3E}">
        <p14:creationId xmlns:p14="http://schemas.microsoft.com/office/powerpoint/2010/main" xmlns="" val="2014274057"/>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175"/>
          <p:cNvSpPr/>
          <p:nvPr/>
        </p:nvSpPr>
        <p:spPr>
          <a:xfrm>
            <a:off x="406400" y="152400"/>
            <a:ext cx="8432800" cy="11430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685508" indent="-1028262" defTabSz="914012">
              <a:lnSpc>
                <a:spcPts val="3600"/>
              </a:lnSpc>
              <a:defRPr sz="5400">
                <a:latin typeface="Calibri Light"/>
                <a:ea typeface="Calibri Light"/>
                <a:cs typeface="Calibri Light"/>
                <a:sym typeface="Calibri Light"/>
              </a:defRPr>
            </a:lvl1pPr>
          </a:lstStyle>
          <a:p>
            <a:pPr lvl="0">
              <a:defRPr sz="1800"/>
            </a:pPr>
            <a:r>
              <a:rPr sz="5400"/>
              <a:t>Pros and Cons</a:t>
            </a:r>
          </a:p>
        </p:txBody>
      </p:sp>
      <p:graphicFrame>
        <p:nvGraphicFramePr>
          <p:cNvPr id="7" name="Table 177"/>
          <p:cNvGraphicFramePr/>
          <p:nvPr>
            <p:extLst>
              <p:ext uri="{D42A27DB-BD31-4B8C-83A1-F6EECF244321}">
                <p14:modId xmlns:p14="http://schemas.microsoft.com/office/powerpoint/2010/main" xmlns="" val="2137095037"/>
              </p:ext>
            </p:extLst>
          </p:nvPr>
        </p:nvGraphicFramePr>
        <p:xfrm>
          <a:off x="685800" y="1600200"/>
          <a:ext cx="8153400" cy="2651916"/>
        </p:xfrm>
        <a:graphic>
          <a:graphicData uri="http://schemas.openxmlformats.org/drawingml/2006/table">
            <a:tbl>
              <a:tblPr firstRow="1" bandRow="1">
                <a:tableStyleId>{4C3C2611-4C71-4FC5-86AE-919BDF0F9419}</a:tableStyleId>
              </a:tblPr>
              <a:tblGrid>
                <a:gridCol w="4670394"/>
                <a:gridCol w="1741503"/>
                <a:gridCol w="1741503"/>
              </a:tblGrid>
              <a:tr h="355820">
                <a:tc>
                  <a:txBody>
                    <a:bodyPr/>
                    <a:lstStyle/>
                    <a:p>
                      <a:pPr lvl="0">
                        <a:defRPr sz="1800" b="0" i="0">
                          <a:solidFill>
                            <a:srgbClr val="000000"/>
                          </a:solidFill>
                        </a:defRPr>
                      </a:pPr>
                      <a:endParaRPr dirty="0"/>
                    </a:p>
                  </a:txBody>
                  <a:tcPr marL="45733" marR="45733" marT="45733" marB="45733" horzOverflow="overflow"/>
                </a:tc>
                <a:tc>
                  <a:txBody>
                    <a:bodyPr/>
                    <a:lstStyle/>
                    <a:p>
                      <a:pPr lvl="0">
                        <a:defRPr sz="1800" b="0" i="0">
                          <a:solidFill>
                            <a:srgbClr val="000000"/>
                          </a:solidFill>
                        </a:defRPr>
                      </a:pPr>
                      <a:r>
                        <a:rPr b="1">
                          <a:solidFill>
                            <a:srgbClr val="FFFFFF"/>
                          </a:solidFill>
                          <a:sym typeface="Helvetica"/>
                        </a:rPr>
                        <a:t>House</a:t>
                      </a:r>
                    </a:p>
                  </a:txBody>
                  <a:tcPr marL="45733" marR="45733" marT="45733" marB="45733" horzOverflow="overflow"/>
                </a:tc>
                <a:tc>
                  <a:txBody>
                    <a:bodyPr/>
                    <a:lstStyle/>
                    <a:p>
                      <a:pPr lvl="0">
                        <a:defRPr sz="1800" b="0" i="0">
                          <a:solidFill>
                            <a:srgbClr val="000000"/>
                          </a:solidFill>
                        </a:defRPr>
                      </a:pPr>
                      <a:r>
                        <a:rPr b="1">
                          <a:solidFill>
                            <a:srgbClr val="FFFFFF"/>
                          </a:solidFill>
                          <a:sym typeface="Helvetica"/>
                        </a:rPr>
                        <a:t>Apartment</a:t>
                      </a:r>
                    </a:p>
                  </a:txBody>
                  <a:tcPr marL="45733" marR="45733" marT="45733" marB="45733" horzOverflow="overflow"/>
                </a:tc>
              </a:tr>
              <a:tr h="438580">
                <a:tc>
                  <a:txBody>
                    <a:bodyPr/>
                    <a:lstStyle/>
                    <a:p>
                      <a:pPr lvl="0" algn="l">
                        <a:defRPr sz="1800" b="0" i="0"/>
                      </a:pPr>
                      <a:r>
                        <a:rPr sz="2400" b="1" i="1">
                          <a:sym typeface="Helvetica"/>
                        </a:rPr>
                        <a:t>Effective use of land</a:t>
                      </a:r>
                    </a:p>
                  </a:txBody>
                  <a:tcPr marL="45733" marR="45733" marT="45733" marB="45733" horzOverflow="overflow"/>
                </a:tc>
                <a:tc>
                  <a:txBody>
                    <a:bodyPr/>
                    <a:lstStyle/>
                    <a:p>
                      <a:pPr lvl="0">
                        <a:defRPr sz="1800" b="0" i="0"/>
                      </a:pPr>
                      <a:r>
                        <a:rPr sz="2400" b="1" i="1">
                          <a:sym typeface="Helvetica"/>
                        </a:rPr>
                        <a:t>-</a:t>
                      </a:r>
                    </a:p>
                  </a:txBody>
                  <a:tcPr marL="45733" marR="45733" marT="45733" marB="45733" horzOverflow="overflow"/>
                </a:tc>
                <a:tc>
                  <a:txBody>
                    <a:bodyPr/>
                    <a:lstStyle/>
                    <a:p>
                      <a:pPr lvl="0">
                        <a:defRPr sz="1800" b="0" i="0"/>
                      </a:pPr>
                      <a:r>
                        <a:rPr sz="2400" b="1" i="1">
                          <a:sym typeface="Helvetica"/>
                        </a:rPr>
                        <a:t>+</a:t>
                      </a:r>
                    </a:p>
                  </a:txBody>
                  <a:tcPr marL="45733" marR="45733" marT="45733" marB="45733" horzOverflow="overflow"/>
                </a:tc>
              </a:tr>
              <a:tr h="456466">
                <a:tc>
                  <a:txBody>
                    <a:bodyPr/>
                    <a:lstStyle/>
                    <a:p>
                      <a:pPr lvl="0" algn="l">
                        <a:defRPr sz="1800" b="0" i="0"/>
                      </a:pPr>
                      <a:r>
                        <a:rPr sz="2400" b="1" i="1">
                          <a:sym typeface="Helvetica"/>
                        </a:rPr>
                        <a:t>Privacy</a:t>
                      </a:r>
                    </a:p>
                  </a:txBody>
                  <a:tcPr marL="45733" marR="45733" marT="45733" marB="45733" horzOverflow="overflow"/>
                </a:tc>
                <a:tc>
                  <a:txBody>
                    <a:bodyPr/>
                    <a:lstStyle/>
                    <a:p>
                      <a:pPr lvl="0">
                        <a:defRPr sz="1800" b="0" i="0"/>
                      </a:pPr>
                      <a:r>
                        <a:rPr sz="2400" b="1" i="1">
                          <a:sym typeface="Helvetica"/>
                        </a:rPr>
                        <a:t>+</a:t>
                      </a:r>
                    </a:p>
                  </a:txBody>
                  <a:tcPr marL="45733" marR="45733" marT="45733" marB="45733" horzOverflow="overflow"/>
                </a:tc>
                <a:tc>
                  <a:txBody>
                    <a:bodyPr/>
                    <a:lstStyle/>
                    <a:p>
                      <a:pPr lvl="0">
                        <a:defRPr sz="1800" b="0" i="0"/>
                      </a:pPr>
                      <a:r>
                        <a:rPr sz="2400" b="1" i="1">
                          <a:sym typeface="Helvetica"/>
                        </a:rPr>
                        <a:t>-</a:t>
                      </a:r>
                    </a:p>
                  </a:txBody>
                  <a:tcPr marL="45733" marR="45733" marT="45733" marB="45733" horzOverflow="overflow"/>
                </a:tc>
              </a:tr>
              <a:tr h="438580">
                <a:tc>
                  <a:txBody>
                    <a:bodyPr/>
                    <a:lstStyle/>
                    <a:p>
                      <a:pPr lvl="0" algn="l">
                        <a:defRPr sz="1800" b="0" i="0"/>
                      </a:pPr>
                      <a:r>
                        <a:rPr sz="2400" b="1" i="1">
                          <a:sym typeface="Helvetica"/>
                        </a:rPr>
                        <a:t>Infrastructure sharing</a:t>
                      </a:r>
                    </a:p>
                  </a:txBody>
                  <a:tcPr marL="45733" marR="45733" marT="45733" marB="45733" horzOverflow="overflow"/>
                </a:tc>
                <a:tc>
                  <a:txBody>
                    <a:bodyPr/>
                    <a:lstStyle/>
                    <a:p>
                      <a:pPr lvl="0">
                        <a:defRPr sz="1800" b="0" i="0"/>
                      </a:pPr>
                      <a:r>
                        <a:rPr sz="2400" b="1" i="1">
                          <a:sym typeface="Helvetica"/>
                        </a:rPr>
                        <a:t>-</a:t>
                      </a:r>
                    </a:p>
                  </a:txBody>
                  <a:tcPr marL="45733" marR="45733" marT="45733" marB="45733" horzOverflow="overflow"/>
                </a:tc>
                <a:tc>
                  <a:txBody>
                    <a:bodyPr/>
                    <a:lstStyle/>
                    <a:p>
                      <a:pPr lvl="0">
                        <a:defRPr sz="1800" b="0" i="0"/>
                      </a:pPr>
                      <a:r>
                        <a:rPr sz="2400" b="1" i="1">
                          <a:sym typeface="Helvetica"/>
                        </a:rPr>
                        <a:t>+</a:t>
                      </a:r>
                    </a:p>
                  </a:txBody>
                  <a:tcPr marL="45733" marR="45733" marT="45733" marB="45733" horzOverflow="overflow"/>
                </a:tc>
              </a:tr>
              <a:tr h="438580">
                <a:tc>
                  <a:txBody>
                    <a:bodyPr/>
                    <a:lstStyle/>
                    <a:p>
                      <a:pPr lvl="0" algn="l">
                        <a:defRPr sz="1800" b="0" i="0"/>
                      </a:pPr>
                      <a:r>
                        <a:rPr sz="2400" b="1" i="1">
                          <a:sym typeface="Helvetica"/>
                        </a:rPr>
                        <a:t>Maintenance cost sharing</a:t>
                      </a:r>
                    </a:p>
                  </a:txBody>
                  <a:tcPr marL="45733" marR="45733" marT="45733" marB="45733" horzOverflow="overflow"/>
                </a:tc>
                <a:tc>
                  <a:txBody>
                    <a:bodyPr/>
                    <a:lstStyle/>
                    <a:p>
                      <a:pPr lvl="0">
                        <a:defRPr sz="1800" b="0" i="0"/>
                      </a:pPr>
                      <a:r>
                        <a:rPr sz="2400" b="1" i="1">
                          <a:sym typeface="Helvetica"/>
                        </a:rPr>
                        <a:t>-</a:t>
                      </a:r>
                    </a:p>
                  </a:txBody>
                  <a:tcPr marL="45733" marR="45733" marT="45733" marB="45733" horzOverflow="overflow"/>
                </a:tc>
                <a:tc>
                  <a:txBody>
                    <a:bodyPr/>
                    <a:lstStyle/>
                    <a:p>
                      <a:pPr lvl="0">
                        <a:defRPr sz="1800" b="0" i="0"/>
                      </a:pPr>
                      <a:r>
                        <a:rPr sz="2400" b="1" i="1" dirty="0">
                          <a:sym typeface="Helvetica"/>
                        </a:rPr>
                        <a:t>+</a:t>
                      </a:r>
                    </a:p>
                  </a:txBody>
                  <a:tcPr marL="45733" marR="45733" marT="45733" marB="45733" horzOverflow="overflow"/>
                </a:tc>
              </a:tr>
              <a:tr h="438580">
                <a:tc>
                  <a:txBody>
                    <a:bodyPr/>
                    <a:lstStyle/>
                    <a:p>
                      <a:pPr lvl="0" algn="l">
                        <a:defRPr sz="1800" b="0" i="0"/>
                      </a:pPr>
                      <a:r>
                        <a:rPr sz="2400" b="1" i="1">
                          <a:sym typeface="Helvetica"/>
                        </a:rPr>
                        <a:t>Freedom</a:t>
                      </a:r>
                    </a:p>
                  </a:txBody>
                  <a:tcPr marL="45733" marR="45733" marT="45733" marB="45733" horzOverflow="overflow"/>
                </a:tc>
                <a:tc>
                  <a:txBody>
                    <a:bodyPr/>
                    <a:lstStyle/>
                    <a:p>
                      <a:pPr lvl="0">
                        <a:defRPr sz="1800" b="0" i="0"/>
                      </a:pPr>
                      <a:r>
                        <a:rPr sz="2400" b="1" i="1">
                          <a:sym typeface="Helvetica"/>
                        </a:rPr>
                        <a:t>+</a:t>
                      </a:r>
                    </a:p>
                  </a:txBody>
                  <a:tcPr marL="45733" marR="45733" marT="45733" marB="45733" horzOverflow="overflow"/>
                </a:tc>
                <a:tc>
                  <a:txBody>
                    <a:bodyPr/>
                    <a:lstStyle/>
                    <a:p>
                      <a:pPr lvl="0">
                        <a:defRPr sz="1800" b="0" i="0"/>
                      </a:pPr>
                      <a:r>
                        <a:rPr sz="2400" b="1" i="1" dirty="0">
                          <a:sym typeface="Helvetica"/>
                        </a:rPr>
                        <a:t>-</a:t>
                      </a:r>
                    </a:p>
                  </a:txBody>
                  <a:tcPr marL="45733" marR="45733" marT="45733" marB="45733" horzOverflow="overflow"/>
                </a:tc>
              </a:tr>
            </a:tbl>
          </a:graphicData>
        </a:graphic>
      </p:graphicFrame>
      <p:sp>
        <p:nvSpPr>
          <p:cNvPr id="8" name="Shape 178"/>
          <p:cNvSpPr/>
          <p:nvPr/>
        </p:nvSpPr>
        <p:spPr>
          <a:xfrm>
            <a:off x="838200" y="4953000"/>
            <a:ext cx="8640234" cy="701038"/>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p>
            <a:pPr lvl="0"/>
            <a:r>
              <a:rPr sz="2000" b="1">
                <a:latin typeface="Verdana"/>
                <a:ea typeface="Verdana"/>
                <a:cs typeface="Verdana"/>
                <a:sym typeface="Verdana"/>
              </a:rPr>
              <a:t>House</a:t>
            </a:r>
            <a:r>
              <a:rPr sz="2000">
                <a:latin typeface="Verdana"/>
                <a:ea typeface="Verdana"/>
                <a:cs typeface="Verdana"/>
                <a:sym typeface="Verdana"/>
              </a:rPr>
              <a:t>:	Privacy and freedom</a:t>
            </a:r>
            <a:endParaRPr sz="2000">
              <a:latin typeface="Calibri"/>
              <a:ea typeface="Calibri"/>
              <a:cs typeface="Calibri"/>
              <a:sym typeface="Calibri"/>
            </a:endParaRPr>
          </a:p>
          <a:p>
            <a:pPr lvl="0"/>
            <a:r>
              <a:rPr sz="2000" b="1">
                <a:latin typeface="Verdana"/>
                <a:ea typeface="Verdana"/>
                <a:cs typeface="Verdana"/>
                <a:sym typeface="Verdana"/>
              </a:rPr>
              <a:t>Apartment</a:t>
            </a:r>
            <a:r>
              <a:rPr sz="2000">
                <a:latin typeface="Verdana"/>
                <a:ea typeface="Verdana"/>
                <a:cs typeface="Verdana"/>
                <a:sym typeface="Verdana"/>
              </a:rPr>
              <a:t>: 	Cost efficiency</a:t>
            </a:r>
          </a:p>
        </p:txBody>
      </p:sp>
    </p:spTree>
    <p:extLst>
      <p:ext uri="{BB962C8B-B14F-4D97-AF65-F5344CB8AC3E}">
        <p14:creationId xmlns:p14="http://schemas.microsoft.com/office/powerpoint/2010/main" xmlns="" val="984685021"/>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80"/>
          <p:cNvSpPr/>
          <p:nvPr/>
        </p:nvSpPr>
        <p:spPr>
          <a:xfrm>
            <a:off x="381000" y="381000"/>
            <a:ext cx="9423400" cy="11430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685508" indent="-1028262" defTabSz="914012">
              <a:lnSpc>
                <a:spcPts val="3600"/>
              </a:lnSpc>
              <a:defRPr sz="6000">
                <a:latin typeface="Calibri Light"/>
                <a:ea typeface="Calibri Light"/>
                <a:cs typeface="Calibri Light"/>
                <a:sym typeface="Calibri Light"/>
              </a:defRPr>
            </a:lvl1pPr>
          </a:lstStyle>
          <a:p>
            <a:pPr lvl="0">
              <a:defRPr sz="1800"/>
            </a:pPr>
            <a:r>
              <a:rPr sz="4400" dirty="0"/>
              <a:t>Traditional Deployment Model</a:t>
            </a:r>
          </a:p>
        </p:txBody>
      </p:sp>
      <p:pic>
        <p:nvPicPr>
          <p:cNvPr id="5" name="image7.png"/>
          <p:cNvPicPr/>
          <p:nvPr/>
        </p:nvPicPr>
        <p:blipFill>
          <a:blip r:embed="rId3">
            <a:extLst/>
          </a:blip>
          <a:stretch>
            <a:fillRect/>
          </a:stretch>
        </p:blipFill>
        <p:spPr>
          <a:xfrm>
            <a:off x="395111" y="1752600"/>
            <a:ext cx="8189331" cy="3419901"/>
          </a:xfrm>
          <a:prstGeom prst="rect">
            <a:avLst/>
          </a:prstGeom>
          <a:ln w="12700">
            <a:miter lim="400000"/>
          </a:ln>
        </p:spPr>
      </p:pic>
    </p:spTree>
    <p:extLst>
      <p:ext uri="{BB962C8B-B14F-4D97-AF65-F5344CB8AC3E}">
        <p14:creationId xmlns:p14="http://schemas.microsoft.com/office/powerpoint/2010/main" xmlns="" val="1025158333"/>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Shape 80"/>
          <p:cNvSpPr/>
          <p:nvPr/>
        </p:nvSpPr>
        <p:spPr>
          <a:xfrm>
            <a:off x="457200" y="274635"/>
            <a:ext cx="8229600" cy="7694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sz="4400"/>
            </a:lvl1pPr>
          </a:lstStyle>
          <a:p>
            <a:pPr lvl="0">
              <a:defRPr sz="1800"/>
            </a:pPr>
            <a:r>
              <a:rPr lang="en-IN" sz="4400" dirty="0" smtClean="0"/>
              <a:t>Multitenancy – Introduction</a:t>
            </a:r>
            <a:endParaRPr sz="4400" dirty="0"/>
          </a:p>
        </p:txBody>
      </p:sp>
      <p:sp>
        <p:nvSpPr>
          <p:cNvPr id="4" name="Shape 191"/>
          <p:cNvSpPr>
            <a:spLocks noGrp="1"/>
          </p:cNvSpPr>
          <p:nvPr>
            <p:ph type="body" idx="1"/>
          </p:nvPr>
        </p:nvSpPr>
        <p:spPr>
          <a:xfrm>
            <a:off x="406400" y="1493843"/>
            <a:ext cx="7891439" cy="4265512"/>
          </a:xfrm>
          <a:prstGeom prst="rect">
            <a:avLst/>
          </a:prstGeom>
        </p:spPr>
        <p:txBody>
          <a:bodyPr/>
          <a:lstStyle/>
          <a:p>
            <a:pPr marL="381000" lvl="0" indent="-381000">
              <a:buClr>
                <a:srgbClr val="101141"/>
              </a:buClr>
              <a:buSzPct val="100000"/>
              <a:buFont typeface="Arial"/>
              <a:buChar char="•"/>
              <a:defRPr sz="1800"/>
            </a:pPr>
            <a:r>
              <a:rPr sz="2000" dirty="0">
                <a:latin typeface="Calibri"/>
                <a:ea typeface="Calibri"/>
                <a:cs typeface="Calibri"/>
                <a:sym typeface="Calibri"/>
              </a:rPr>
              <a:t>Multi-tenancy is an architecture in which a single instance of a software application serves multiple customers. Each customer is called a tenant. Tenants may be given the ability to customize some parts of the application, such as color of the user interface (UI) or business rules, but they cannot customize the application's code.</a:t>
            </a:r>
          </a:p>
          <a:p>
            <a:pPr marL="381000" lvl="0" indent="-381000">
              <a:buClr>
                <a:srgbClr val="101141"/>
              </a:buClr>
              <a:buSzPct val="100000"/>
              <a:buFont typeface="Arial"/>
              <a:buChar char="•"/>
              <a:defRPr sz="1800"/>
            </a:pPr>
            <a:r>
              <a:rPr sz="2000" dirty="0">
                <a:latin typeface="Calibri"/>
                <a:ea typeface="Calibri"/>
                <a:cs typeface="Calibri"/>
                <a:sym typeface="Calibri"/>
              </a:rPr>
              <a:t>A software-as-a-service (</a:t>
            </a:r>
            <a:r>
              <a:rPr sz="2000" dirty="0">
                <a:latin typeface="Calibri"/>
                <a:ea typeface="Calibri"/>
                <a:cs typeface="Calibri"/>
                <a:sym typeface="Calibri"/>
                <a:hlinkClick r:id="rId3"/>
              </a:rPr>
              <a:t>SaaS</a:t>
            </a:r>
            <a:r>
              <a:rPr sz="2000" dirty="0">
                <a:latin typeface="Calibri"/>
                <a:ea typeface="Calibri"/>
                <a:cs typeface="Calibri"/>
                <a:sym typeface="Calibri"/>
              </a:rPr>
              <a:t>) provider, for example, can run one instance of its application on one instance of a database and provide web access to multiple customers. In such a scenario, each tenant's data is isolated and remains invisible to other tenants.</a:t>
            </a:r>
          </a:p>
        </p:txBody>
      </p:sp>
    </p:spTree>
    <p:extLst>
      <p:ext uri="{BB962C8B-B14F-4D97-AF65-F5344CB8AC3E}">
        <p14:creationId xmlns:p14="http://schemas.microsoft.com/office/powerpoint/2010/main" xmlns="" val="2012480020"/>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Shape 80"/>
          <p:cNvSpPr/>
          <p:nvPr/>
        </p:nvSpPr>
        <p:spPr>
          <a:xfrm>
            <a:off x="457200" y="274635"/>
            <a:ext cx="8229600" cy="7694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sz="4400"/>
            </a:lvl1pPr>
          </a:lstStyle>
          <a:p>
            <a:pPr lvl="0">
              <a:defRPr sz="1800"/>
            </a:pPr>
            <a:r>
              <a:rPr lang="en-IN" sz="4400" dirty="0" smtClean="0"/>
              <a:t>Multitenancy – Introduction</a:t>
            </a:r>
            <a:endParaRPr sz="4400" dirty="0"/>
          </a:p>
        </p:txBody>
      </p:sp>
      <p:sp>
        <p:nvSpPr>
          <p:cNvPr id="82" name="Shape 82"/>
          <p:cNvSpPr>
            <a:spLocks noGrp="1"/>
          </p:cNvSpPr>
          <p:nvPr>
            <p:ph type="sldNum" sz="quarter" idx="2"/>
          </p:nvPr>
        </p:nvSpPr>
        <p:spPr>
          <a:xfrm>
            <a:off x="6553200" y="6087109"/>
            <a:ext cx="2133600" cy="269241"/>
          </a:xfrm>
          <a:prstGeom prst="rect">
            <a:avLst/>
          </a:prstGeom>
          <a:extLst>
            <a:ext uri="{C572A759-6A51-4108-AA02-DFA0A04FC94B}">
              <ma14:wrappingTextBoxFlag xmlns:ma14="http://schemas.microsoft.com/office/mac/drawingml/2011/main" xmlns="" val="1"/>
            </a:ext>
          </a:extLst>
        </p:spPr>
        <p:txBody>
          <a:bodyPr lIns="0" tIns="0" rIns="0" bIns="0">
            <a:normAutofit/>
          </a:bodyPr>
          <a:lstStyle/>
          <a:p>
            <a:pPr lvl="0">
              <a:defRPr sz="1800">
                <a:solidFill>
                  <a:srgbClr val="000000"/>
                </a:solidFill>
              </a:defRPr>
            </a:pPr>
            <a:fld id="{86CB4B4D-7CA3-9044-876B-883B54F8677D}" type="slidenum">
              <a:rPr sz="1200">
                <a:solidFill>
                  <a:srgbClr val="888888"/>
                </a:solidFill>
              </a:rPr>
              <a:pPr lvl="0">
                <a:defRPr sz="1800">
                  <a:solidFill>
                    <a:srgbClr val="000000"/>
                  </a:solidFill>
                </a:defRPr>
              </a:pPr>
              <a:t>6</a:t>
            </a:fld>
            <a:endParaRPr sz="1200">
              <a:solidFill>
                <a:srgbClr val="888888"/>
              </a:solidFill>
            </a:endParaRPr>
          </a:p>
        </p:txBody>
      </p:sp>
      <p:sp>
        <p:nvSpPr>
          <p:cNvPr id="4" name="Rounded Rectangle 3"/>
          <p:cNvSpPr>
            <a:spLocks noChangeArrowheads="1"/>
          </p:cNvSpPr>
          <p:nvPr/>
        </p:nvSpPr>
        <p:spPr bwMode="auto">
          <a:xfrm>
            <a:off x="1219200" y="1371600"/>
            <a:ext cx="7696200" cy="5181600"/>
          </a:xfrm>
          <a:prstGeom prst="roundRect">
            <a:avLst>
              <a:gd name="adj" fmla="val 16667"/>
            </a:avLst>
          </a:prstGeom>
          <a:solidFill>
            <a:schemeClr val="bg1"/>
          </a:solidFill>
          <a:ln w="25400" algn="ctr">
            <a:solidFill>
              <a:srgbClr val="26697A"/>
            </a:solidFill>
            <a:round/>
            <a:headEnd/>
            <a:tailEnd/>
          </a:ln>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buFont typeface="Wingdings" panose="05000000000000000000" pitchFamily="2" charset="2"/>
              <a:buChar char="Ø"/>
            </a:pPr>
            <a:r>
              <a:rPr lang="en-US" altLang="en-US" sz="2400" dirty="0">
                <a:latin typeface="Gill Sans MT" panose="020B0502020104020203" pitchFamily="34" charset="0"/>
              </a:rPr>
              <a:t> Multi-tenancy is an architectural pattern </a:t>
            </a:r>
          </a:p>
          <a:p>
            <a:pPr algn="just" eaLnBrk="1" hangingPunct="1">
              <a:buFont typeface="Wingdings" panose="05000000000000000000" pitchFamily="2" charset="2"/>
              <a:buChar char="Ø"/>
            </a:pPr>
            <a:r>
              <a:rPr lang="en-US" altLang="en-US" sz="2400" dirty="0">
                <a:latin typeface="Gill Sans MT" panose="020B0502020104020203" pitchFamily="34" charset="0"/>
              </a:rPr>
              <a:t> A single instance of the software is run on the service provider’s infrastructure</a:t>
            </a:r>
          </a:p>
          <a:p>
            <a:pPr algn="just" eaLnBrk="1" hangingPunct="1">
              <a:buFont typeface="Wingdings" panose="05000000000000000000" pitchFamily="2" charset="2"/>
              <a:buChar char="Ø"/>
            </a:pPr>
            <a:r>
              <a:rPr lang="en-US" altLang="en-US" sz="2400" dirty="0">
                <a:latin typeface="Gill Sans MT" panose="020B0502020104020203" pitchFamily="34" charset="0"/>
              </a:rPr>
              <a:t> Multiple tenants access the same instance. </a:t>
            </a:r>
          </a:p>
          <a:p>
            <a:pPr algn="just" eaLnBrk="1" hangingPunct="1">
              <a:buFont typeface="Wingdings" panose="05000000000000000000" pitchFamily="2" charset="2"/>
              <a:buChar char="Ø"/>
            </a:pPr>
            <a:r>
              <a:rPr lang="en-US" altLang="en-US" sz="2400" dirty="0">
                <a:latin typeface="Gill Sans MT" panose="020B0502020104020203" pitchFamily="34" charset="0"/>
              </a:rPr>
              <a:t> In contrast to the multi-user model, multi-tenancy requires customizing the single instance according to the multi-faceted requirements of many tenants.</a:t>
            </a:r>
          </a:p>
        </p:txBody>
      </p:sp>
    </p:spTree>
    <p:extLst>
      <p:ext uri="{BB962C8B-B14F-4D97-AF65-F5344CB8AC3E}">
        <p14:creationId xmlns:p14="http://schemas.microsoft.com/office/powerpoint/2010/main" xmlns="" val="127780194"/>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Shape 82"/>
          <p:cNvSpPr>
            <a:spLocks noGrp="1"/>
          </p:cNvSpPr>
          <p:nvPr>
            <p:ph type="sldNum" sz="quarter" idx="2"/>
          </p:nvPr>
        </p:nvSpPr>
        <p:spPr>
          <a:xfrm>
            <a:off x="6553200" y="6087109"/>
            <a:ext cx="2133600" cy="269241"/>
          </a:xfrm>
          <a:prstGeom prst="rect">
            <a:avLst/>
          </a:prstGeom>
          <a:extLst>
            <a:ext uri="{C572A759-6A51-4108-AA02-DFA0A04FC94B}">
              <ma14:wrappingTextBoxFlag xmlns:ma14="http://schemas.microsoft.com/office/mac/drawingml/2011/main" xmlns="" val="1"/>
            </a:ext>
          </a:extLst>
        </p:spPr>
        <p:txBody>
          <a:bodyPr lIns="0" tIns="0" rIns="0" bIns="0">
            <a:normAutofit/>
          </a:bodyPr>
          <a:lstStyle/>
          <a:p>
            <a:pPr lvl="0">
              <a:defRPr sz="1800">
                <a:solidFill>
                  <a:srgbClr val="000000"/>
                </a:solidFill>
              </a:defRPr>
            </a:pPr>
            <a:fld id="{86CB4B4D-7CA3-9044-876B-883B54F8677D}" type="slidenum">
              <a:rPr sz="1200">
                <a:solidFill>
                  <a:srgbClr val="888888"/>
                </a:solidFill>
              </a:rPr>
              <a:pPr lvl="0">
                <a:defRPr sz="1800">
                  <a:solidFill>
                    <a:srgbClr val="000000"/>
                  </a:solidFill>
                </a:defRPr>
              </a:pPr>
              <a:t>7</a:t>
            </a:fld>
            <a:endParaRPr sz="1200">
              <a:solidFill>
                <a:srgbClr val="888888"/>
              </a:solidFill>
            </a:endParaRPr>
          </a:p>
        </p:txBody>
      </p:sp>
      <p:sp>
        <p:nvSpPr>
          <p:cNvPr id="6" name="Rounded Rectangle 3"/>
          <p:cNvSpPr>
            <a:spLocks noChangeArrowheads="1"/>
          </p:cNvSpPr>
          <p:nvPr/>
        </p:nvSpPr>
        <p:spPr bwMode="auto">
          <a:xfrm>
            <a:off x="105771" y="1023582"/>
            <a:ext cx="8765274" cy="5510189"/>
          </a:xfrm>
          <a:prstGeom prst="roundRect">
            <a:avLst>
              <a:gd name="adj" fmla="val 16667"/>
            </a:avLst>
          </a:prstGeom>
          <a:solidFill>
            <a:schemeClr val="bg1"/>
          </a:solidFill>
          <a:ln w="25400" algn="ctr">
            <a:solidFill>
              <a:srgbClr val="26697A"/>
            </a:solidFill>
            <a:round/>
            <a:headEnd/>
            <a:tailEnd/>
          </a:ln>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n-US" altLang="en-US" sz="2400" dirty="0">
                <a:latin typeface="Gill Sans MT" panose="020B0502020104020203" pitchFamily="34" charset="0"/>
              </a:rPr>
              <a:t>A Multi-tenants application lets customers (tenants) share the same hardware resources, by offering them one shared application and database instance ,while allowing them to configure the application to fit there needs as if it runs on dedicated environment.</a:t>
            </a:r>
          </a:p>
          <a:p>
            <a:pPr algn="just" eaLnBrk="1" hangingPunct="1"/>
            <a:endParaRPr lang="en-US" altLang="en-US" sz="2400" dirty="0">
              <a:latin typeface="Gill Sans MT" panose="020B0502020104020203" pitchFamily="34" charset="0"/>
            </a:endParaRPr>
          </a:p>
          <a:p>
            <a:pPr algn="just" eaLnBrk="1" hangingPunct="1"/>
            <a:r>
              <a:rPr lang="en-US" altLang="en-US" sz="2400" dirty="0">
                <a:latin typeface="Gill Sans MT" panose="020B0502020104020203" pitchFamily="34" charset="0"/>
              </a:rPr>
              <a:t>These definition focus on what we believe to be the key aspects of multi tenancy:</a:t>
            </a:r>
          </a:p>
          <a:p>
            <a:pPr algn="just" eaLnBrk="1" hangingPunct="1">
              <a:buFont typeface="Gill Sans MT" panose="020B0502020104020203" pitchFamily="34" charset="0"/>
              <a:buAutoNum type="arabicPeriod"/>
            </a:pPr>
            <a:r>
              <a:rPr lang="en-US" altLang="en-US" sz="2400" dirty="0">
                <a:latin typeface="Gill Sans MT" panose="020B0502020104020203" pitchFamily="34" charset="0"/>
              </a:rPr>
              <a:t>The ability of the application to share hardware resources.</a:t>
            </a:r>
          </a:p>
          <a:p>
            <a:pPr algn="just" eaLnBrk="1" hangingPunct="1">
              <a:buFont typeface="Gill Sans MT" panose="020B0502020104020203" pitchFamily="34" charset="0"/>
              <a:buAutoNum type="arabicPeriod"/>
            </a:pPr>
            <a:r>
              <a:rPr lang="en-US" altLang="en-US" sz="2400" dirty="0">
                <a:latin typeface="Gill Sans MT" panose="020B0502020104020203" pitchFamily="34" charset="0"/>
              </a:rPr>
              <a:t>The offering of a high degree of configurability of the software.</a:t>
            </a:r>
          </a:p>
          <a:p>
            <a:pPr algn="just" eaLnBrk="1" hangingPunct="1">
              <a:buFont typeface="Gill Sans MT" panose="020B0502020104020203" pitchFamily="34" charset="0"/>
              <a:buAutoNum type="arabicPeriod"/>
            </a:pPr>
            <a:r>
              <a:rPr lang="en-US" altLang="en-US" sz="2400" dirty="0">
                <a:latin typeface="Gill Sans MT" panose="020B0502020104020203" pitchFamily="34" charset="0"/>
              </a:rPr>
              <a:t>The architectural approach in which the tenants make use of a single application and database instance.</a:t>
            </a:r>
          </a:p>
        </p:txBody>
      </p:sp>
      <p:sp>
        <p:nvSpPr>
          <p:cNvPr id="7" name="Shape 80"/>
          <p:cNvSpPr/>
          <p:nvPr/>
        </p:nvSpPr>
        <p:spPr>
          <a:xfrm>
            <a:off x="457200" y="274635"/>
            <a:ext cx="8229600" cy="64633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sz="4400"/>
            </a:lvl1pPr>
          </a:lstStyle>
          <a:p>
            <a:pPr lvl="0">
              <a:defRPr sz="1800"/>
            </a:pPr>
            <a:r>
              <a:rPr lang="en-IN" sz="3600" dirty="0" smtClean="0"/>
              <a:t>Multitenancy – key aspects</a:t>
            </a:r>
            <a:endParaRPr sz="3600" dirty="0"/>
          </a:p>
        </p:txBody>
      </p:sp>
    </p:spTree>
    <p:extLst>
      <p:ext uri="{BB962C8B-B14F-4D97-AF65-F5344CB8AC3E}">
        <p14:creationId xmlns:p14="http://schemas.microsoft.com/office/powerpoint/2010/main" xmlns="" val="2122174962"/>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Shape 82"/>
          <p:cNvSpPr>
            <a:spLocks noGrp="1"/>
          </p:cNvSpPr>
          <p:nvPr>
            <p:ph type="sldNum" sz="quarter" idx="2"/>
          </p:nvPr>
        </p:nvSpPr>
        <p:spPr>
          <a:xfrm>
            <a:off x="6553200" y="6087109"/>
            <a:ext cx="2133600" cy="269241"/>
          </a:xfrm>
          <a:prstGeom prst="rect">
            <a:avLst/>
          </a:prstGeom>
          <a:extLst>
            <a:ext uri="{C572A759-6A51-4108-AA02-DFA0A04FC94B}">
              <ma14:wrappingTextBoxFlag xmlns:ma14="http://schemas.microsoft.com/office/mac/drawingml/2011/main" xmlns="" val="1"/>
            </a:ext>
          </a:extLst>
        </p:spPr>
        <p:txBody>
          <a:bodyPr lIns="0" tIns="0" rIns="0" bIns="0">
            <a:normAutofit/>
          </a:bodyPr>
          <a:lstStyle/>
          <a:p>
            <a:pPr lvl="0">
              <a:defRPr sz="1800">
                <a:solidFill>
                  <a:srgbClr val="000000"/>
                </a:solidFill>
              </a:defRPr>
            </a:pPr>
            <a:fld id="{86CB4B4D-7CA3-9044-876B-883B54F8677D}" type="slidenum">
              <a:rPr sz="1200">
                <a:solidFill>
                  <a:srgbClr val="888888"/>
                </a:solidFill>
              </a:rPr>
              <a:pPr lvl="0">
                <a:defRPr sz="1800">
                  <a:solidFill>
                    <a:srgbClr val="000000"/>
                  </a:solidFill>
                </a:defRPr>
              </a:pPr>
              <a:t>8</a:t>
            </a:fld>
            <a:endParaRPr sz="1200">
              <a:solidFill>
                <a:srgbClr val="888888"/>
              </a:solidFill>
            </a:endParaRPr>
          </a:p>
        </p:txBody>
      </p:sp>
      <p:sp>
        <p:nvSpPr>
          <p:cNvPr id="4" name="Title 1"/>
          <p:cNvSpPr txBox="1">
            <a:spLocks/>
          </p:cNvSpPr>
          <p:nvPr/>
        </p:nvSpPr>
        <p:spPr>
          <a:xfrm>
            <a:off x="390525" y="171143"/>
            <a:ext cx="7499350" cy="1143000"/>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normAutofit fontScale="90000" lnSpcReduction="20000"/>
          </a:bodyPr>
          <a:lstStyle>
            <a:lvl1pPr algn="ctr">
              <a:defRPr sz="4400">
                <a:latin typeface="Calibri"/>
                <a:ea typeface="Calibri"/>
                <a:cs typeface="Calibri"/>
                <a:sym typeface="Calibri"/>
              </a:defRPr>
            </a:lvl1pPr>
            <a:lvl2pPr algn="ctr">
              <a:defRPr sz="4400">
                <a:latin typeface="Calibri"/>
                <a:ea typeface="Calibri"/>
                <a:cs typeface="Calibri"/>
                <a:sym typeface="Calibri"/>
              </a:defRPr>
            </a:lvl2pPr>
            <a:lvl3pPr algn="ctr">
              <a:defRPr sz="4400">
                <a:latin typeface="Calibri"/>
                <a:ea typeface="Calibri"/>
                <a:cs typeface="Calibri"/>
                <a:sym typeface="Calibri"/>
              </a:defRPr>
            </a:lvl3pPr>
            <a:lvl4pPr algn="ctr">
              <a:defRPr sz="4400">
                <a:latin typeface="Calibri"/>
                <a:ea typeface="Calibri"/>
                <a:cs typeface="Calibri"/>
                <a:sym typeface="Calibri"/>
              </a:defRPr>
            </a:lvl4pPr>
            <a:lvl5pPr algn="ctr">
              <a:defRPr sz="4400">
                <a:latin typeface="Calibri"/>
                <a:ea typeface="Calibri"/>
                <a:cs typeface="Calibri"/>
                <a:sym typeface="Calibri"/>
              </a:defRPr>
            </a:lvl5pPr>
            <a:lvl6pPr algn="ctr">
              <a:defRPr sz="4400">
                <a:latin typeface="Calibri"/>
                <a:ea typeface="Calibri"/>
                <a:cs typeface="Calibri"/>
                <a:sym typeface="Calibri"/>
              </a:defRPr>
            </a:lvl6pPr>
            <a:lvl7pPr algn="ctr">
              <a:defRPr sz="4400">
                <a:latin typeface="Calibri"/>
                <a:ea typeface="Calibri"/>
                <a:cs typeface="Calibri"/>
                <a:sym typeface="Calibri"/>
              </a:defRPr>
            </a:lvl7pPr>
            <a:lvl8pPr algn="ctr">
              <a:defRPr sz="4400">
                <a:latin typeface="Calibri"/>
                <a:ea typeface="Calibri"/>
                <a:cs typeface="Calibri"/>
                <a:sym typeface="Calibri"/>
              </a:defRPr>
            </a:lvl8pPr>
            <a:lvl9pPr algn="ctr">
              <a:defRPr sz="4400">
                <a:latin typeface="Calibri"/>
                <a:ea typeface="Calibri"/>
                <a:cs typeface="Calibri"/>
                <a:sym typeface="Calibri"/>
              </a:defRPr>
            </a:lvl9pPr>
          </a:lstStyle>
          <a:p>
            <a:pPr>
              <a:defRPr/>
            </a:pPr>
            <a:r>
              <a:rPr lang="en-US" smtClean="0"/>
              <a:t>Multi-tenants Deployment Modes for Application Server </a:t>
            </a:r>
            <a:endParaRPr lang="en-IN" dirty="0"/>
          </a:p>
        </p:txBody>
      </p:sp>
      <p:sp>
        <p:nvSpPr>
          <p:cNvPr id="5" name="Oval 4"/>
          <p:cNvSpPr/>
          <p:nvPr/>
        </p:nvSpPr>
        <p:spPr>
          <a:xfrm>
            <a:off x="4441825" y="1649105"/>
            <a:ext cx="304800" cy="304800"/>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endParaRPr lang="en-IN">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6" name="Oval 5"/>
          <p:cNvSpPr/>
          <p:nvPr/>
        </p:nvSpPr>
        <p:spPr>
          <a:xfrm>
            <a:off x="4594225" y="1725305"/>
            <a:ext cx="304800" cy="304800"/>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endParaRPr lang="en-IN">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7" name="Oval 6"/>
          <p:cNvSpPr/>
          <p:nvPr/>
        </p:nvSpPr>
        <p:spPr>
          <a:xfrm>
            <a:off x="4441825" y="2258705"/>
            <a:ext cx="304800" cy="304800"/>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endParaRPr lang="en-IN"/>
          </a:p>
        </p:txBody>
      </p:sp>
      <p:sp>
        <p:nvSpPr>
          <p:cNvPr id="8" name="Oval 7"/>
          <p:cNvSpPr/>
          <p:nvPr/>
        </p:nvSpPr>
        <p:spPr>
          <a:xfrm>
            <a:off x="4594225" y="2334905"/>
            <a:ext cx="304800" cy="304800"/>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endParaRPr lang="en-IN"/>
          </a:p>
        </p:txBody>
      </p:sp>
      <p:sp>
        <p:nvSpPr>
          <p:cNvPr id="9" name="Oval 8"/>
          <p:cNvSpPr/>
          <p:nvPr/>
        </p:nvSpPr>
        <p:spPr>
          <a:xfrm>
            <a:off x="6727825" y="1572905"/>
            <a:ext cx="685800" cy="533400"/>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10" name="Oval 9"/>
          <p:cNvSpPr/>
          <p:nvPr/>
        </p:nvSpPr>
        <p:spPr>
          <a:xfrm>
            <a:off x="6727825" y="2182505"/>
            <a:ext cx="685800" cy="533400"/>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11" name="TextBox 19"/>
          <p:cNvSpPr txBox="1">
            <a:spLocks noChangeArrowheads="1"/>
          </p:cNvSpPr>
          <p:nvPr/>
        </p:nvSpPr>
        <p:spPr bwMode="auto">
          <a:xfrm>
            <a:off x="4289425" y="1953905"/>
            <a:ext cx="144780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t>Tenant A</a:t>
            </a:r>
            <a:endParaRPr lang="en-IN" altLang="en-US" sz="1200"/>
          </a:p>
        </p:txBody>
      </p:sp>
      <p:graphicFrame>
        <p:nvGraphicFramePr>
          <p:cNvPr id="12" name="Group 10"/>
          <p:cNvGraphicFramePr>
            <a:graphicFrameLocks noGrp="1"/>
          </p:cNvGraphicFramePr>
          <p:nvPr>
            <p:extLst>
              <p:ext uri="{D42A27DB-BD31-4B8C-83A1-F6EECF244321}">
                <p14:modId xmlns:p14="http://schemas.microsoft.com/office/powerpoint/2010/main" xmlns="" val="789488854"/>
              </p:ext>
            </p:extLst>
          </p:nvPr>
        </p:nvGraphicFramePr>
        <p:xfrm>
          <a:off x="0" y="1496705"/>
          <a:ext cx="7939088" cy="5168900"/>
        </p:xfrm>
        <a:graphic>
          <a:graphicData uri="http://schemas.openxmlformats.org/drawingml/2006/table">
            <a:tbl>
              <a:tblPr/>
              <a:tblGrid>
                <a:gridCol w="3970338"/>
                <a:gridCol w="3968750"/>
              </a:tblGrid>
              <a:tr h="12922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Gill Sans MT" pitchFamily="34" charset="0"/>
                          <a:cs typeface="Arial" charset="0"/>
                        </a:rPr>
                        <a:t>Fully isolated Application server</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Gill Sans MT" pitchFamily="34" charset="0"/>
                          <a:cs typeface="Arial" charset="0"/>
                        </a:rPr>
                        <a:t>Each tenant accesses an application server running on a dedicated servers.</a:t>
                      </a:r>
                      <a:endParaRPr kumimoji="0" lang="en-IN" sz="1800" b="0" i="0" u="none" strike="noStrike" cap="none" normalizeH="0" baseline="0" dirty="0" smtClean="0">
                        <a:ln>
                          <a:noFill/>
                        </a:ln>
                        <a:solidFill>
                          <a:schemeClr val="tx1"/>
                        </a:solidFill>
                        <a:effectLst/>
                        <a:latin typeface="Gill Sans MT"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IN" sz="1800" b="0" i="0" u="none" strike="noStrike" cap="none" normalizeH="0" baseline="0" smtClean="0">
                        <a:ln>
                          <a:noFill/>
                        </a:ln>
                        <a:solidFill>
                          <a:schemeClr val="tx1"/>
                        </a:solidFill>
                        <a:effectLst/>
                        <a:latin typeface="Gill Sans MT"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922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Gill Sans MT" pitchFamily="34" charset="0"/>
                          <a:cs typeface="Arial" charset="0"/>
                        </a:rPr>
                        <a:t>Virtualized Application Server</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Gill Sans MT" pitchFamily="34" charset="0"/>
                          <a:cs typeface="Arial" charset="0"/>
                        </a:rPr>
                        <a:t>Each tenant accesses a dedicated application running on a separate virtual machine.</a:t>
                      </a:r>
                      <a:endParaRPr kumimoji="0" lang="en-IN" sz="1800" b="0" i="0" u="none" strike="noStrike" cap="none" normalizeH="0" baseline="0" smtClean="0">
                        <a:ln>
                          <a:noFill/>
                        </a:ln>
                        <a:solidFill>
                          <a:schemeClr val="tx1"/>
                        </a:solidFill>
                        <a:effectLst/>
                        <a:latin typeface="Gill Sans MT"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IN" sz="1800" b="0" i="0" u="none" strike="noStrike" cap="none" normalizeH="0" baseline="0" smtClean="0">
                        <a:ln>
                          <a:noFill/>
                        </a:ln>
                        <a:solidFill>
                          <a:schemeClr val="tx1"/>
                        </a:solidFill>
                        <a:effectLst/>
                        <a:latin typeface="Gill Sans MT"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922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Gill Sans MT" pitchFamily="34" charset="0"/>
                          <a:cs typeface="Arial" charset="0"/>
                        </a:rPr>
                        <a:t>Shared Virtual Server</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Gill Sans MT" pitchFamily="34" charset="0"/>
                          <a:cs typeface="Arial" charset="0"/>
                        </a:rPr>
                        <a:t>Each tenant accesses a dedicated application server running on a shared virtual machine. </a:t>
                      </a:r>
                      <a:endParaRPr kumimoji="0" lang="en-IN" sz="1800" b="0" i="0" u="none" strike="noStrike" cap="none" normalizeH="0" baseline="0" smtClean="0">
                        <a:ln>
                          <a:noFill/>
                        </a:ln>
                        <a:solidFill>
                          <a:schemeClr val="tx1"/>
                        </a:solidFill>
                        <a:effectLst/>
                        <a:latin typeface="Gill Sans MT"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IN" sz="1800" b="0" i="0" u="none" strike="noStrike" cap="none" normalizeH="0" baseline="0" smtClean="0">
                        <a:ln>
                          <a:noFill/>
                        </a:ln>
                        <a:solidFill>
                          <a:schemeClr val="tx1"/>
                        </a:solidFill>
                        <a:effectLst/>
                        <a:latin typeface="Gill Sans MT"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922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Gill Sans MT" pitchFamily="34" charset="0"/>
                          <a:cs typeface="Arial" charset="0"/>
                        </a:rPr>
                        <a:t>Shared Application Server</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Gill Sans MT" pitchFamily="34" charset="0"/>
                          <a:cs typeface="Arial" charset="0"/>
                        </a:rPr>
                        <a:t>The tenant shared the application server and access application resources through separate session or threads.</a:t>
                      </a:r>
                      <a:endParaRPr kumimoji="0" lang="en-IN" sz="1800" b="0" i="0" u="none" strike="noStrike" cap="none" normalizeH="0" baseline="0" smtClean="0">
                        <a:ln>
                          <a:noFill/>
                        </a:ln>
                        <a:solidFill>
                          <a:schemeClr val="tx1"/>
                        </a:solidFill>
                        <a:effectLst/>
                        <a:latin typeface="Gill Sans MT"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IN" sz="1800" b="0" i="0" u="none" strike="noStrike" cap="none" normalizeH="0" baseline="0" dirty="0" smtClean="0">
                        <a:ln>
                          <a:noFill/>
                        </a:ln>
                        <a:solidFill>
                          <a:schemeClr val="tx1"/>
                        </a:solidFill>
                        <a:effectLst/>
                        <a:latin typeface="Gill Sans MT"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3" name="TextBox 21"/>
          <p:cNvSpPr txBox="1">
            <a:spLocks noChangeArrowheads="1"/>
          </p:cNvSpPr>
          <p:nvPr/>
        </p:nvSpPr>
        <p:spPr bwMode="auto">
          <a:xfrm>
            <a:off x="4289425" y="2563505"/>
            <a:ext cx="144780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t>Tenant B</a:t>
            </a:r>
            <a:endParaRPr lang="en-IN" altLang="en-US" sz="1200"/>
          </a:p>
        </p:txBody>
      </p:sp>
      <p:sp>
        <p:nvSpPr>
          <p:cNvPr id="14" name="TextBox 22"/>
          <p:cNvSpPr txBox="1">
            <a:spLocks noChangeArrowheads="1"/>
          </p:cNvSpPr>
          <p:nvPr/>
        </p:nvSpPr>
        <p:spPr bwMode="auto">
          <a:xfrm>
            <a:off x="5280025" y="1572905"/>
            <a:ext cx="144780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t>Application Server</a:t>
            </a:r>
            <a:endParaRPr lang="en-IN" altLang="en-US" sz="1200"/>
          </a:p>
        </p:txBody>
      </p:sp>
      <p:sp>
        <p:nvSpPr>
          <p:cNvPr id="15" name="TextBox 23"/>
          <p:cNvSpPr txBox="1">
            <a:spLocks noChangeArrowheads="1"/>
          </p:cNvSpPr>
          <p:nvPr/>
        </p:nvSpPr>
        <p:spPr bwMode="auto">
          <a:xfrm>
            <a:off x="5280025" y="2487305"/>
            <a:ext cx="144780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t>Application server</a:t>
            </a:r>
            <a:endParaRPr lang="en-IN" altLang="en-US" sz="1200"/>
          </a:p>
        </p:txBody>
      </p:sp>
      <p:sp>
        <p:nvSpPr>
          <p:cNvPr id="16" name="Oval 15"/>
          <p:cNvSpPr/>
          <p:nvPr/>
        </p:nvSpPr>
        <p:spPr>
          <a:xfrm>
            <a:off x="4441825" y="2868305"/>
            <a:ext cx="304800" cy="304800"/>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endParaRPr lang="en-IN"/>
          </a:p>
        </p:txBody>
      </p:sp>
      <p:sp>
        <p:nvSpPr>
          <p:cNvPr id="17" name="Oval 16"/>
          <p:cNvSpPr/>
          <p:nvPr/>
        </p:nvSpPr>
        <p:spPr>
          <a:xfrm>
            <a:off x="4594225" y="2944505"/>
            <a:ext cx="304800" cy="304800"/>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endParaRPr lang="en-IN"/>
          </a:p>
        </p:txBody>
      </p:sp>
      <p:sp>
        <p:nvSpPr>
          <p:cNvPr id="18" name="Oval 17"/>
          <p:cNvSpPr/>
          <p:nvPr/>
        </p:nvSpPr>
        <p:spPr>
          <a:xfrm>
            <a:off x="4441825" y="3477905"/>
            <a:ext cx="304800" cy="304800"/>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endParaRPr lang="en-IN"/>
          </a:p>
        </p:txBody>
      </p:sp>
      <p:sp>
        <p:nvSpPr>
          <p:cNvPr id="19" name="Oval 18"/>
          <p:cNvSpPr/>
          <p:nvPr/>
        </p:nvSpPr>
        <p:spPr>
          <a:xfrm>
            <a:off x="4594225" y="3554105"/>
            <a:ext cx="304800" cy="304800"/>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endParaRPr lang="en-IN"/>
          </a:p>
        </p:txBody>
      </p:sp>
      <p:cxnSp>
        <p:nvCxnSpPr>
          <p:cNvPr id="20" name="Straight Connector 19"/>
          <p:cNvCxnSpPr>
            <a:stCxn id="6" idx="6"/>
          </p:cNvCxnSpPr>
          <p:nvPr/>
        </p:nvCxnSpPr>
        <p:spPr>
          <a:xfrm>
            <a:off x="4899025" y="1877705"/>
            <a:ext cx="1828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899025" y="2487305"/>
            <a:ext cx="18288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6575425" y="2868305"/>
            <a:ext cx="1219200" cy="45720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600" dirty="0">
                <a:solidFill>
                  <a:schemeClr val="tx1"/>
                </a:solidFill>
              </a:rPr>
              <a:t>Virtual machine</a:t>
            </a:r>
            <a:endParaRPr lang="en-IN" sz="1600" dirty="0">
              <a:solidFill>
                <a:schemeClr val="tx1"/>
              </a:solidFill>
            </a:endParaRPr>
          </a:p>
        </p:txBody>
      </p:sp>
      <p:sp>
        <p:nvSpPr>
          <p:cNvPr id="23" name="Rectangle 22"/>
          <p:cNvSpPr/>
          <p:nvPr/>
        </p:nvSpPr>
        <p:spPr>
          <a:xfrm>
            <a:off x="6575425" y="3477905"/>
            <a:ext cx="1219200" cy="45720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600" dirty="0">
                <a:solidFill>
                  <a:schemeClr val="tx1"/>
                </a:solidFill>
              </a:rPr>
              <a:t>Virtual machine</a:t>
            </a:r>
            <a:endParaRPr lang="en-IN" sz="1600" dirty="0">
              <a:solidFill>
                <a:schemeClr val="tx1"/>
              </a:solidFill>
            </a:endParaRPr>
          </a:p>
        </p:txBody>
      </p:sp>
      <p:cxnSp>
        <p:nvCxnSpPr>
          <p:cNvPr id="24" name="Straight Connector 23"/>
          <p:cNvCxnSpPr>
            <a:stCxn id="17" idx="6"/>
            <a:endCxn id="22" idx="1"/>
          </p:cNvCxnSpPr>
          <p:nvPr/>
        </p:nvCxnSpPr>
        <p:spPr>
          <a:xfrm>
            <a:off x="4899025" y="3096905"/>
            <a:ext cx="1676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899025" y="3706505"/>
            <a:ext cx="1676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41"/>
          <p:cNvSpPr txBox="1">
            <a:spLocks noChangeArrowheads="1"/>
          </p:cNvSpPr>
          <p:nvPr/>
        </p:nvSpPr>
        <p:spPr bwMode="auto">
          <a:xfrm>
            <a:off x="5203825" y="2792105"/>
            <a:ext cx="144780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t>Application server</a:t>
            </a:r>
            <a:endParaRPr lang="en-IN" altLang="en-US" sz="1200"/>
          </a:p>
        </p:txBody>
      </p:sp>
      <p:sp>
        <p:nvSpPr>
          <p:cNvPr id="27" name="TextBox 42"/>
          <p:cNvSpPr txBox="1">
            <a:spLocks noChangeArrowheads="1"/>
          </p:cNvSpPr>
          <p:nvPr/>
        </p:nvSpPr>
        <p:spPr bwMode="auto">
          <a:xfrm>
            <a:off x="4289425" y="3173105"/>
            <a:ext cx="144780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t>Tenant A</a:t>
            </a:r>
            <a:endParaRPr lang="en-IN" altLang="en-US" sz="1200"/>
          </a:p>
        </p:txBody>
      </p:sp>
      <p:sp>
        <p:nvSpPr>
          <p:cNvPr id="28" name="TextBox 43"/>
          <p:cNvSpPr txBox="1">
            <a:spLocks noChangeArrowheads="1"/>
          </p:cNvSpPr>
          <p:nvPr/>
        </p:nvSpPr>
        <p:spPr bwMode="auto">
          <a:xfrm>
            <a:off x="4289425" y="3782705"/>
            <a:ext cx="144780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t>Tenant B</a:t>
            </a:r>
            <a:endParaRPr lang="en-IN" altLang="en-US" sz="1200"/>
          </a:p>
        </p:txBody>
      </p:sp>
      <p:sp>
        <p:nvSpPr>
          <p:cNvPr id="29" name="Oval 28"/>
          <p:cNvSpPr/>
          <p:nvPr/>
        </p:nvSpPr>
        <p:spPr>
          <a:xfrm>
            <a:off x="4441825" y="4163705"/>
            <a:ext cx="304800" cy="304800"/>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endParaRPr lang="en-IN" dirty="0"/>
          </a:p>
        </p:txBody>
      </p:sp>
      <p:sp>
        <p:nvSpPr>
          <p:cNvPr id="30" name="Oval 29"/>
          <p:cNvSpPr/>
          <p:nvPr/>
        </p:nvSpPr>
        <p:spPr>
          <a:xfrm>
            <a:off x="4594225" y="4239905"/>
            <a:ext cx="304800" cy="304800"/>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endParaRPr lang="en-IN"/>
          </a:p>
        </p:txBody>
      </p:sp>
      <p:sp>
        <p:nvSpPr>
          <p:cNvPr id="31" name="Oval 30"/>
          <p:cNvSpPr/>
          <p:nvPr/>
        </p:nvSpPr>
        <p:spPr>
          <a:xfrm>
            <a:off x="4441825" y="4773305"/>
            <a:ext cx="304800" cy="304800"/>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endParaRPr lang="en-IN"/>
          </a:p>
        </p:txBody>
      </p:sp>
      <p:sp>
        <p:nvSpPr>
          <p:cNvPr id="32" name="Oval 31"/>
          <p:cNvSpPr/>
          <p:nvPr/>
        </p:nvSpPr>
        <p:spPr>
          <a:xfrm>
            <a:off x="4594225" y="4849505"/>
            <a:ext cx="304800" cy="304800"/>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endParaRPr lang="en-IN"/>
          </a:p>
        </p:txBody>
      </p:sp>
      <p:sp>
        <p:nvSpPr>
          <p:cNvPr id="33" name="Oval 32"/>
          <p:cNvSpPr/>
          <p:nvPr/>
        </p:nvSpPr>
        <p:spPr>
          <a:xfrm>
            <a:off x="5737225" y="4163705"/>
            <a:ext cx="990600" cy="9906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IN"/>
          </a:p>
        </p:txBody>
      </p:sp>
      <p:sp>
        <p:nvSpPr>
          <p:cNvPr id="34" name="Rectangle 33"/>
          <p:cNvSpPr/>
          <p:nvPr/>
        </p:nvSpPr>
        <p:spPr>
          <a:xfrm>
            <a:off x="6194425" y="4392305"/>
            <a:ext cx="1447800" cy="533400"/>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dirty="0"/>
              <a:t>Virtual machine</a:t>
            </a:r>
            <a:endParaRPr lang="en-IN" dirty="0"/>
          </a:p>
        </p:txBody>
      </p:sp>
      <p:cxnSp>
        <p:nvCxnSpPr>
          <p:cNvPr id="35" name="Straight Connector 34"/>
          <p:cNvCxnSpPr>
            <a:stCxn id="32" idx="6"/>
            <a:endCxn id="33" idx="3"/>
          </p:cNvCxnSpPr>
          <p:nvPr/>
        </p:nvCxnSpPr>
        <p:spPr>
          <a:xfrm>
            <a:off x="4899025" y="5001905"/>
            <a:ext cx="982663" cy="7938"/>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30" idx="6"/>
          </p:cNvCxnSpPr>
          <p:nvPr/>
        </p:nvCxnSpPr>
        <p:spPr>
          <a:xfrm>
            <a:off x="4899025" y="4392305"/>
            <a:ext cx="914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4441825" y="5382905"/>
            <a:ext cx="304800" cy="304800"/>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endParaRPr lang="en-IN"/>
          </a:p>
        </p:txBody>
      </p:sp>
      <p:sp>
        <p:nvSpPr>
          <p:cNvPr id="38" name="Oval 37"/>
          <p:cNvSpPr/>
          <p:nvPr/>
        </p:nvSpPr>
        <p:spPr>
          <a:xfrm>
            <a:off x="4594225" y="5459105"/>
            <a:ext cx="304800" cy="304800"/>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endParaRPr lang="en-IN"/>
          </a:p>
        </p:txBody>
      </p:sp>
      <p:sp>
        <p:nvSpPr>
          <p:cNvPr id="39" name="Oval 38"/>
          <p:cNvSpPr/>
          <p:nvPr/>
        </p:nvSpPr>
        <p:spPr>
          <a:xfrm>
            <a:off x="4441825" y="5992505"/>
            <a:ext cx="304800" cy="304800"/>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endParaRPr lang="en-IN"/>
          </a:p>
        </p:txBody>
      </p:sp>
      <p:sp>
        <p:nvSpPr>
          <p:cNvPr id="40" name="Oval 39"/>
          <p:cNvSpPr/>
          <p:nvPr/>
        </p:nvSpPr>
        <p:spPr>
          <a:xfrm>
            <a:off x="4594225" y="6068705"/>
            <a:ext cx="304800" cy="304800"/>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endParaRPr lang="en-IN"/>
          </a:p>
        </p:txBody>
      </p:sp>
      <p:sp>
        <p:nvSpPr>
          <p:cNvPr id="41" name="Oval 40"/>
          <p:cNvSpPr/>
          <p:nvPr/>
        </p:nvSpPr>
        <p:spPr>
          <a:xfrm>
            <a:off x="5965825" y="5459105"/>
            <a:ext cx="838200" cy="8382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IN"/>
          </a:p>
        </p:txBody>
      </p:sp>
      <p:sp>
        <p:nvSpPr>
          <p:cNvPr id="42" name="TextBox 76"/>
          <p:cNvSpPr txBox="1">
            <a:spLocks noChangeArrowheads="1"/>
          </p:cNvSpPr>
          <p:nvPr/>
        </p:nvSpPr>
        <p:spPr bwMode="auto">
          <a:xfrm>
            <a:off x="4289425" y="4497080"/>
            <a:ext cx="144780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t>Tenant A</a:t>
            </a:r>
            <a:endParaRPr lang="en-IN" altLang="en-US" sz="1200"/>
          </a:p>
        </p:txBody>
      </p:sp>
      <p:sp>
        <p:nvSpPr>
          <p:cNvPr id="43" name="TextBox 77"/>
          <p:cNvSpPr txBox="1">
            <a:spLocks noChangeArrowheads="1"/>
          </p:cNvSpPr>
          <p:nvPr/>
        </p:nvSpPr>
        <p:spPr bwMode="auto">
          <a:xfrm>
            <a:off x="4289425" y="5106680"/>
            <a:ext cx="144780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t>Tenant B</a:t>
            </a:r>
            <a:endParaRPr lang="en-IN" altLang="en-US" sz="1200"/>
          </a:p>
        </p:txBody>
      </p:sp>
      <p:sp>
        <p:nvSpPr>
          <p:cNvPr id="44" name="Curved Right Arrow 43"/>
          <p:cNvSpPr/>
          <p:nvPr/>
        </p:nvSpPr>
        <p:spPr>
          <a:xfrm>
            <a:off x="6727825" y="5382905"/>
            <a:ext cx="152400" cy="2286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dirty="0">
              <a:solidFill>
                <a:schemeClr val="tx1"/>
              </a:solidFill>
            </a:endParaRPr>
          </a:p>
        </p:txBody>
      </p:sp>
      <p:sp>
        <p:nvSpPr>
          <p:cNvPr id="45" name="Curved Left Arrow 44"/>
          <p:cNvSpPr/>
          <p:nvPr/>
        </p:nvSpPr>
        <p:spPr>
          <a:xfrm>
            <a:off x="6880225" y="5382905"/>
            <a:ext cx="152400" cy="22860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dirty="0">
              <a:solidFill>
                <a:schemeClr val="tx1"/>
              </a:solidFill>
            </a:endParaRPr>
          </a:p>
        </p:txBody>
      </p:sp>
      <p:sp>
        <p:nvSpPr>
          <p:cNvPr id="46" name="Curved Right Arrow 45"/>
          <p:cNvSpPr/>
          <p:nvPr/>
        </p:nvSpPr>
        <p:spPr>
          <a:xfrm>
            <a:off x="6727825" y="6297305"/>
            <a:ext cx="152400" cy="2286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solidFill>
                <a:schemeClr val="tx1"/>
              </a:solidFill>
            </a:endParaRPr>
          </a:p>
        </p:txBody>
      </p:sp>
      <p:sp>
        <p:nvSpPr>
          <p:cNvPr id="47" name="Curved Left Arrow 46"/>
          <p:cNvSpPr/>
          <p:nvPr/>
        </p:nvSpPr>
        <p:spPr>
          <a:xfrm>
            <a:off x="6880225" y="6297305"/>
            <a:ext cx="152400" cy="22860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dirty="0">
              <a:solidFill>
                <a:schemeClr val="tx1"/>
              </a:solidFill>
            </a:endParaRPr>
          </a:p>
        </p:txBody>
      </p:sp>
      <p:sp>
        <p:nvSpPr>
          <p:cNvPr id="48" name="Curved Right Arrow 47"/>
          <p:cNvSpPr/>
          <p:nvPr/>
        </p:nvSpPr>
        <p:spPr>
          <a:xfrm>
            <a:off x="7032625" y="5763905"/>
            <a:ext cx="228600" cy="3048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solidFill>
                <a:schemeClr val="tx1"/>
              </a:solidFill>
            </a:endParaRPr>
          </a:p>
        </p:txBody>
      </p:sp>
      <p:sp>
        <p:nvSpPr>
          <p:cNvPr id="49" name="Curved Left Arrow 48"/>
          <p:cNvSpPr/>
          <p:nvPr/>
        </p:nvSpPr>
        <p:spPr>
          <a:xfrm>
            <a:off x="7261225" y="5763905"/>
            <a:ext cx="228600" cy="30480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dirty="0">
              <a:solidFill>
                <a:schemeClr val="tx1"/>
              </a:solidFill>
            </a:endParaRPr>
          </a:p>
        </p:txBody>
      </p:sp>
      <p:sp>
        <p:nvSpPr>
          <p:cNvPr id="50" name="TextBox 86"/>
          <p:cNvSpPr txBox="1">
            <a:spLocks noChangeArrowheads="1"/>
          </p:cNvSpPr>
          <p:nvPr/>
        </p:nvSpPr>
        <p:spPr bwMode="auto">
          <a:xfrm>
            <a:off x="6727825" y="5563880"/>
            <a:ext cx="144780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t>Session thread</a:t>
            </a:r>
            <a:endParaRPr lang="en-IN" altLang="en-US" sz="1200"/>
          </a:p>
        </p:txBody>
      </p:sp>
      <p:sp>
        <p:nvSpPr>
          <p:cNvPr id="51" name="TextBox 87"/>
          <p:cNvSpPr txBox="1">
            <a:spLocks noChangeArrowheads="1"/>
          </p:cNvSpPr>
          <p:nvPr/>
        </p:nvSpPr>
        <p:spPr bwMode="auto">
          <a:xfrm>
            <a:off x="6727825" y="6478280"/>
            <a:ext cx="144780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t>Session Thread</a:t>
            </a:r>
            <a:endParaRPr lang="en-IN" altLang="en-US" sz="1200"/>
          </a:p>
        </p:txBody>
      </p:sp>
      <p:sp>
        <p:nvSpPr>
          <p:cNvPr id="52" name="TextBox 88"/>
          <p:cNvSpPr txBox="1">
            <a:spLocks noChangeArrowheads="1"/>
          </p:cNvSpPr>
          <p:nvPr/>
        </p:nvSpPr>
        <p:spPr bwMode="auto">
          <a:xfrm>
            <a:off x="6575425" y="6021080"/>
            <a:ext cx="144780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t>Application Server</a:t>
            </a:r>
            <a:endParaRPr lang="en-IN" altLang="en-US" sz="1200"/>
          </a:p>
        </p:txBody>
      </p:sp>
      <p:sp>
        <p:nvSpPr>
          <p:cNvPr id="53" name="TextBox 89"/>
          <p:cNvSpPr txBox="1">
            <a:spLocks noChangeArrowheads="1"/>
          </p:cNvSpPr>
          <p:nvPr/>
        </p:nvSpPr>
        <p:spPr bwMode="auto">
          <a:xfrm>
            <a:off x="4289425" y="5716280"/>
            <a:ext cx="144780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t>Tenant A</a:t>
            </a:r>
            <a:endParaRPr lang="en-IN" altLang="en-US" sz="1200"/>
          </a:p>
        </p:txBody>
      </p:sp>
      <p:sp>
        <p:nvSpPr>
          <p:cNvPr id="54" name="TextBox 90"/>
          <p:cNvSpPr txBox="1">
            <a:spLocks noChangeArrowheads="1"/>
          </p:cNvSpPr>
          <p:nvPr/>
        </p:nvSpPr>
        <p:spPr bwMode="auto">
          <a:xfrm>
            <a:off x="4289425" y="6402080"/>
            <a:ext cx="144780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t>Tenant  B</a:t>
            </a:r>
            <a:endParaRPr lang="en-IN" altLang="en-US" sz="1200"/>
          </a:p>
        </p:txBody>
      </p:sp>
      <p:cxnSp>
        <p:nvCxnSpPr>
          <p:cNvPr id="55" name="Straight Connector 54"/>
          <p:cNvCxnSpPr>
            <a:stCxn id="38" idx="6"/>
          </p:cNvCxnSpPr>
          <p:nvPr/>
        </p:nvCxnSpPr>
        <p:spPr>
          <a:xfrm>
            <a:off x="4899025" y="5611505"/>
            <a:ext cx="1066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40" idx="6"/>
          </p:cNvCxnSpPr>
          <p:nvPr/>
        </p:nvCxnSpPr>
        <p:spPr>
          <a:xfrm>
            <a:off x="4899025" y="6221105"/>
            <a:ext cx="1295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57" name="TextBox 97"/>
          <p:cNvSpPr txBox="1">
            <a:spLocks noChangeArrowheads="1"/>
          </p:cNvSpPr>
          <p:nvPr/>
        </p:nvSpPr>
        <p:spPr bwMode="auto">
          <a:xfrm>
            <a:off x="6499225" y="4039880"/>
            <a:ext cx="144780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t>Application server</a:t>
            </a:r>
            <a:endParaRPr lang="en-IN" altLang="en-US" sz="1200"/>
          </a:p>
        </p:txBody>
      </p:sp>
    </p:spTree>
    <p:extLst>
      <p:ext uri="{BB962C8B-B14F-4D97-AF65-F5344CB8AC3E}">
        <p14:creationId xmlns:p14="http://schemas.microsoft.com/office/powerpoint/2010/main" xmlns="" val="3677280974"/>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itle 1"/>
          <p:cNvSpPr txBox="1">
            <a:spLocks/>
          </p:cNvSpPr>
          <p:nvPr/>
        </p:nvSpPr>
        <p:spPr>
          <a:xfrm>
            <a:off x="371778" y="-12700"/>
            <a:ext cx="7499350" cy="417513"/>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noAutofit/>
          </a:bodyPr>
          <a:lstStyle>
            <a:lvl1pPr algn="ctr">
              <a:defRPr sz="4400">
                <a:latin typeface="Calibri"/>
                <a:ea typeface="Calibri"/>
                <a:cs typeface="Calibri"/>
                <a:sym typeface="Calibri"/>
              </a:defRPr>
            </a:lvl1pPr>
            <a:lvl2pPr algn="ctr">
              <a:defRPr sz="4400">
                <a:latin typeface="Calibri"/>
                <a:ea typeface="Calibri"/>
                <a:cs typeface="Calibri"/>
                <a:sym typeface="Calibri"/>
              </a:defRPr>
            </a:lvl2pPr>
            <a:lvl3pPr algn="ctr">
              <a:defRPr sz="4400">
                <a:latin typeface="Calibri"/>
                <a:ea typeface="Calibri"/>
                <a:cs typeface="Calibri"/>
                <a:sym typeface="Calibri"/>
              </a:defRPr>
            </a:lvl3pPr>
            <a:lvl4pPr algn="ctr">
              <a:defRPr sz="4400">
                <a:latin typeface="Calibri"/>
                <a:ea typeface="Calibri"/>
                <a:cs typeface="Calibri"/>
                <a:sym typeface="Calibri"/>
              </a:defRPr>
            </a:lvl4pPr>
            <a:lvl5pPr algn="ctr">
              <a:defRPr sz="4400">
                <a:latin typeface="Calibri"/>
                <a:ea typeface="Calibri"/>
                <a:cs typeface="Calibri"/>
                <a:sym typeface="Calibri"/>
              </a:defRPr>
            </a:lvl5pPr>
            <a:lvl6pPr algn="ctr">
              <a:defRPr sz="4400">
                <a:latin typeface="Calibri"/>
                <a:ea typeface="Calibri"/>
                <a:cs typeface="Calibri"/>
                <a:sym typeface="Calibri"/>
              </a:defRPr>
            </a:lvl6pPr>
            <a:lvl7pPr algn="ctr">
              <a:defRPr sz="4400">
                <a:latin typeface="Calibri"/>
                <a:ea typeface="Calibri"/>
                <a:cs typeface="Calibri"/>
                <a:sym typeface="Calibri"/>
              </a:defRPr>
            </a:lvl7pPr>
            <a:lvl8pPr algn="ctr">
              <a:defRPr sz="4400">
                <a:latin typeface="Calibri"/>
                <a:ea typeface="Calibri"/>
                <a:cs typeface="Calibri"/>
                <a:sym typeface="Calibri"/>
              </a:defRPr>
            </a:lvl8pPr>
            <a:lvl9pPr algn="ctr">
              <a:defRPr sz="4400">
                <a:latin typeface="Calibri"/>
                <a:ea typeface="Calibri"/>
                <a:cs typeface="Calibri"/>
                <a:sym typeface="Calibri"/>
              </a:defRPr>
            </a:lvl9pPr>
          </a:lstStyle>
          <a:p>
            <a:pPr>
              <a:defRPr/>
            </a:pPr>
            <a:r>
              <a:rPr lang="en-US" sz="2800" smtClean="0"/>
              <a:t>Multi-tenants Deployment Modes in Data Centers</a:t>
            </a:r>
            <a:endParaRPr lang="en-IN" sz="2800" dirty="0"/>
          </a:p>
        </p:txBody>
      </p:sp>
      <p:graphicFrame>
        <p:nvGraphicFramePr>
          <p:cNvPr id="85" name="Group 251"/>
          <p:cNvGraphicFramePr>
            <a:graphicFrameLocks noGrp="1"/>
          </p:cNvGraphicFramePr>
          <p:nvPr>
            <p:extLst>
              <p:ext uri="{D42A27DB-BD31-4B8C-83A1-F6EECF244321}">
                <p14:modId xmlns:p14="http://schemas.microsoft.com/office/powerpoint/2010/main" xmlns="" val="2381661879"/>
              </p:ext>
            </p:extLst>
          </p:nvPr>
        </p:nvGraphicFramePr>
        <p:xfrm>
          <a:off x="228903" y="541338"/>
          <a:ext cx="7777162" cy="6462712"/>
        </p:xfrm>
        <a:graphic>
          <a:graphicData uri="http://schemas.openxmlformats.org/drawingml/2006/table">
            <a:tbl>
              <a:tblPr/>
              <a:tblGrid>
                <a:gridCol w="3227387"/>
                <a:gridCol w="4549775"/>
              </a:tblGrid>
              <a:tr h="1066852">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Gill Sans MT" pitchFamily="34" charset="0"/>
                          <a:cs typeface="Arial" charset="0"/>
                        </a:rPr>
                        <a:t>Fully isolated data center</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Gill Sans MT" pitchFamily="34" charset="0"/>
                          <a:cs typeface="Arial" charset="0"/>
                        </a:rPr>
                        <a:t>The tenants do not share any data center resources</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IN" sz="1600" b="1" i="0" u="none" strike="noStrike" cap="none" normalizeH="0" baseline="0" dirty="0" smtClean="0">
                        <a:ln>
                          <a:noFill/>
                        </a:ln>
                        <a:solidFill>
                          <a:schemeClr val="tx1"/>
                        </a:solidFill>
                        <a:effectLst/>
                        <a:latin typeface="Gill Sans MT" pitchFamily="34" charset="0"/>
                        <a:cs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IN" sz="1600" b="0" i="0" u="none" strike="noStrike" cap="none" normalizeH="0" baseline="0" smtClean="0">
                        <a:ln>
                          <a:noFill/>
                        </a:ln>
                        <a:solidFill>
                          <a:schemeClr val="tx1"/>
                        </a:solidFill>
                        <a:effectLst/>
                        <a:latin typeface="Gill Sans MT" pitchFamily="34" charset="0"/>
                        <a:cs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10704">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Gill Sans MT" pitchFamily="34" charset="0"/>
                          <a:cs typeface="Arial" charset="0"/>
                        </a:rPr>
                        <a:t>Virtualized servers</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Gill Sans MT" pitchFamily="34" charset="0"/>
                          <a:cs typeface="Arial" charset="0"/>
                        </a:rPr>
                        <a:t>The tenants share the same host but access different databases running on separate virtual machines</a:t>
                      </a:r>
                      <a:endParaRPr kumimoji="0" lang="en-IN" sz="1600" b="1" i="0" u="none" strike="noStrike" cap="none" normalizeH="0" baseline="0" smtClean="0">
                        <a:ln>
                          <a:noFill/>
                        </a:ln>
                        <a:solidFill>
                          <a:schemeClr val="tx1"/>
                        </a:solidFill>
                        <a:effectLst/>
                        <a:latin typeface="Gill Sans MT" pitchFamily="34" charset="0"/>
                        <a:cs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IN" sz="1600" b="0" i="0" u="none" strike="noStrike" cap="none" normalizeH="0" baseline="0" smtClean="0">
                        <a:ln>
                          <a:noFill/>
                        </a:ln>
                        <a:solidFill>
                          <a:schemeClr val="tx1"/>
                        </a:solidFill>
                        <a:effectLst/>
                        <a:latin typeface="Gill Sans MT" pitchFamily="34" charset="0"/>
                        <a:cs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38294">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Gill Sans MT" pitchFamily="34" charset="0"/>
                          <a:cs typeface="Arial" charset="0"/>
                        </a:rPr>
                        <a:t>Shared Server</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Gill Sans MT" pitchFamily="34" charset="0"/>
                          <a:cs typeface="Arial" charset="0"/>
                        </a:rPr>
                        <a:t>The tenants share the same server (Hostname or IP) but access different databases</a:t>
                      </a:r>
                      <a:endParaRPr kumimoji="0" lang="en-IN" sz="1600" b="1" i="0" u="none" strike="noStrike" cap="none" normalizeH="0" baseline="0" smtClean="0">
                        <a:ln>
                          <a:noFill/>
                        </a:ln>
                        <a:solidFill>
                          <a:schemeClr val="tx1"/>
                        </a:solidFill>
                        <a:effectLst/>
                        <a:latin typeface="Gill Sans MT" pitchFamily="34" charset="0"/>
                        <a:cs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IN" sz="1600" b="0" i="0" u="none" strike="noStrike" cap="none" normalizeH="0" baseline="0" smtClean="0">
                        <a:ln>
                          <a:noFill/>
                        </a:ln>
                        <a:solidFill>
                          <a:schemeClr val="tx1"/>
                        </a:solidFill>
                        <a:effectLst/>
                        <a:latin typeface="Gill Sans MT" pitchFamily="34" charset="0"/>
                        <a:cs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9230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Gill Sans MT" pitchFamily="34" charset="0"/>
                          <a:cs typeface="Arial" charset="0"/>
                        </a:rPr>
                        <a:t>Shared Database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Gill Sans MT" pitchFamily="34" charset="0"/>
                          <a:cs typeface="Arial" charset="0"/>
                        </a:rPr>
                        <a:t>The tenants share the same server and database (shared or different ports) but access different schema(tables)</a:t>
                      </a:r>
                      <a:endParaRPr kumimoji="0" lang="en-IN" sz="1600" b="1" i="0" u="none" strike="noStrike" cap="none" normalizeH="0" baseline="0" smtClean="0">
                        <a:ln>
                          <a:noFill/>
                        </a:ln>
                        <a:solidFill>
                          <a:schemeClr val="tx1"/>
                        </a:solidFill>
                        <a:effectLst/>
                        <a:latin typeface="Gill Sans MT" pitchFamily="34" charset="0"/>
                        <a:cs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IN" sz="1600" b="0" i="0" u="none" strike="noStrike" cap="none" normalizeH="0" baseline="0" smtClean="0">
                        <a:ln>
                          <a:noFill/>
                        </a:ln>
                        <a:solidFill>
                          <a:schemeClr val="tx1"/>
                        </a:solidFill>
                        <a:effectLst/>
                        <a:latin typeface="Gill Sans MT" pitchFamily="34" charset="0"/>
                        <a:cs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554556">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Gill Sans MT" pitchFamily="34" charset="0"/>
                          <a:cs typeface="Arial" charset="0"/>
                        </a:rPr>
                        <a:t>Shared Schema</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Gill Sans MT" pitchFamily="34" charset="0"/>
                          <a:cs typeface="Arial" charset="0"/>
                        </a:rPr>
                        <a:t>The tenants share the same server, database and schema (tables).  The irrespective data is segregated by key and rows.</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IN" sz="1600" b="1" i="0" u="none" strike="noStrike" cap="none" normalizeH="0" baseline="0" smtClean="0">
                        <a:ln>
                          <a:noFill/>
                        </a:ln>
                        <a:solidFill>
                          <a:schemeClr val="tx1"/>
                        </a:solidFill>
                        <a:effectLst/>
                        <a:latin typeface="Gill Sans MT" pitchFamily="34" charset="0"/>
                        <a:cs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IN" sz="1600" b="0" i="0" u="none" strike="noStrike" cap="none" normalizeH="0" baseline="0" smtClean="0">
                        <a:ln>
                          <a:noFill/>
                        </a:ln>
                        <a:solidFill>
                          <a:schemeClr val="tx1"/>
                        </a:solidFill>
                        <a:effectLst/>
                        <a:latin typeface="Gill Sans MT" pitchFamily="34" charset="0"/>
                        <a:cs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6" name="Oval 85"/>
          <p:cNvSpPr/>
          <p:nvPr/>
        </p:nvSpPr>
        <p:spPr>
          <a:xfrm>
            <a:off x="3468990" y="692150"/>
            <a:ext cx="503238" cy="144463"/>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IN"/>
          </a:p>
        </p:txBody>
      </p:sp>
      <p:sp>
        <p:nvSpPr>
          <p:cNvPr id="87" name="Oval 86"/>
          <p:cNvSpPr/>
          <p:nvPr/>
        </p:nvSpPr>
        <p:spPr>
          <a:xfrm>
            <a:off x="3684890" y="765175"/>
            <a:ext cx="504825" cy="142875"/>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IN" dirty="0"/>
          </a:p>
          <a:p>
            <a:pPr algn="ctr" eaLnBrk="1" hangingPunct="1">
              <a:defRPr/>
            </a:pPr>
            <a:endParaRPr lang="en-IN" dirty="0"/>
          </a:p>
        </p:txBody>
      </p:sp>
      <p:sp>
        <p:nvSpPr>
          <p:cNvPr id="88" name="Oval 87"/>
          <p:cNvSpPr/>
          <p:nvPr/>
        </p:nvSpPr>
        <p:spPr>
          <a:xfrm>
            <a:off x="3540428" y="1196975"/>
            <a:ext cx="504825" cy="144463"/>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IN"/>
          </a:p>
        </p:txBody>
      </p:sp>
      <p:sp>
        <p:nvSpPr>
          <p:cNvPr id="89" name="Oval 88"/>
          <p:cNvSpPr/>
          <p:nvPr/>
        </p:nvSpPr>
        <p:spPr>
          <a:xfrm>
            <a:off x="3756328" y="1268413"/>
            <a:ext cx="504825" cy="144462"/>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IN" dirty="0"/>
          </a:p>
          <a:p>
            <a:pPr algn="ctr" eaLnBrk="1" hangingPunct="1">
              <a:defRPr/>
            </a:pPr>
            <a:endParaRPr lang="en-IN" dirty="0"/>
          </a:p>
        </p:txBody>
      </p:sp>
      <p:sp>
        <p:nvSpPr>
          <p:cNvPr id="90" name="Rounded Rectangle 89"/>
          <p:cNvSpPr/>
          <p:nvPr/>
        </p:nvSpPr>
        <p:spPr>
          <a:xfrm>
            <a:off x="3613453" y="908050"/>
            <a:ext cx="1071562" cy="217488"/>
          </a:xfrm>
          <a:prstGeom prst="roundRect">
            <a:avLst/>
          </a:prstGeom>
          <a:solidFill>
            <a:schemeClr val="bg1">
              <a:alpha val="0"/>
            </a:schemeClr>
          </a:solidFill>
          <a:ln>
            <a:solidFill>
              <a:schemeClr val="bg1">
                <a:alpha val="0"/>
              </a:schemeClr>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r>
              <a:rPr lang="en-US" sz="1200" dirty="0"/>
              <a:t>Tenant A</a:t>
            </a:r>
            <a:endParaRPr lang="en-IN" sz="1200" dirty="0"/>
          </a:p>
        </p:txBody>
      </p:sp>
      <p:sp>
        <p:nvSpPr>
          <p:cNvPr id="91" name="Rounded Rectangle 90"/>
          <p:cNvSpPr/>
          <p:nvPr/>
        </p:nvSpPr>
        <p:spPr>
          <a:xfrm>
            <a:off x="3765853" y="1412875"/>
            <a:ext cx="1071562" cy="215900"/>
          </a:xfrm>
          <a:prstGeom prst="roundRect">
            <a:avLst/>
          </a:prstGeom>
          <a:solidFill>
            <a:schemeClr val="bg1">
              <a:alpha val="0"/>
            </a:schemeClr>
          </a:solidFill>
          <a:ln>
            <a:solidFill>
              <a:schemeClr val="bg1">
                <a:alpha val="0"/>
              </a:schemeClr>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r>
              <a:rPr lang="en-US" sz="1200" dirty="0"/>
              <a:t>Tenant B</a:t>
            </a:r>
            <a:endParaRPr lang="en-IN" sz="1200" dirty="0"/>
          </a:p>
        </p:txBody>
      </p:sp>
      <p:sp>
        <p:nvSpPr>
          <p:cNvPr id="92" name="Oval 91"/>
          <p:cNvSpPr/>
          <p:nvPr/>
        </p:nvSpPr>
        <p:spPr>
          <a:xfrm>
            <a:off x="6061378" y="476250"/>
            <a:ext cx="719137" cy="504825"/>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IN"/>
          </a:p>
        </p:txBody>
      </p:sp>
      <p:sp>
        <p:nvSpPr>
          <p:cNvPr id="93" name="Oval 92"/>
          <p:cNvSpPr/>
          <p:nvPr/>
        </p:nvSpPr>
        <p:spPr>
          <a:xfrm>
            <a:off x="6213778" y="1052513"/>
            <a:ext cx="719137" cy="504825"/>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IN"/>
          </a:p>
        </p:txBody>
      </p:sp>
      <p:sp>
        <p:nvSpPr>
          <p:cNvPr id="94" name="Flowchart: Magnetic Disk 93"/>
          <p:cNvSpPr/>
          <p:nvPr/>
        </p:nvSpPr>
        <p:spPr>
          <a:xfrm>
            <a:off x="6637640" y="549275"/>
            <a:ext cx="792163" cy="431800"/>
          </a:xfrm>
          <a:prstGeom prst="flowChartMagneticDisk">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IN"/>
          </a:p>
        </p:txBody>
      </p:sp>
      <p:sp>
        <p:nvSpPr>
          <p:cNvPr id="95" name="Flowchart: Magnetic Disk 94"/>
          <p:cNvSpPr/>
          <p:nvPr/>
        </p:nvSpPr>
        <p:spPr>
          <a:xfrm>
            <a:off x="6709078" y="1052513"/>
            <a:ext cx="792162" cy="431800"/>
          </a:xfrm>
          <a:prstGeom prst="flowChartMagneticDisk">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IN"/>
          </a:p>
        </p:txBody>
      </p:sp>
      <p:cxnSp>
        <p:nvCxnSpPr>
          <p:cNvPr id="96" name="Straight Connector 95"/>
          <p:cNvCxnSpPr/>
          <p:nvPr/>
        </p:nvCxnSpPr>
        <p:spPr>
          <a:xfrm>
            <a:off x="3973815" y="836613"/>
            <a:ext cx="2087563" cy="0"/>
          </a:xfrm>
          <a:prstGeom prst="line">
            <a:avLst/>
          </a:prstGeom>
          <a:ln w="15875">
            <a:tailEnd type="none"/>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4118278" y="1341438"/>
            <a:ext cx="2087562" cy="0"/>
          </a:xfrm>
          <a:prstGeom prst="line">
            <a:avLst/>
          </a:prstGeom>
          <a:ln w="15875">
            <a:tailEnd type="none"/>
          </a:ln>
        </p:spPr>
        <p:style>
          <a:lnRef idx="1">
            <a:schemeClr val="accent1"/>
          </a:lnRef>
          <a:fillRef idx="0">
            <a:schemeClr val="accent1"/>
          </a:fillRef>
          <a:effectRef idx="0">
            <a:schemeClr val="accent1"/>
          </a:effectRef>
          <a:fontRef idx="minor">
            <a:schemeClr val="tx1"/>
          </a:fontRef>
        </p:style>
      </p:cxnSp>
      <p:sp>
        <p:nvSpPr>
          <p:cNvPr id="98" name="Oval 97"/>
          <p:cNvSpPr/>
          <p:nvPr/>
        </p:nvSpPr>
        <p:spPr>
          <a:xfrm>
            <a:off x="3611865" y="1700213"/>
            <a:ext cx="504825" cy="144462"/>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IN"/>
          </a:p>
        </p:txBody>
      </p:sp>
      <p:sp>
        <p:nvSpPr>
          <p:cNvPr id="99" name="Oval 98"/>
          <p:cNvSpPr/>
          <p:nvPr/>
        </p:nvSpPr>
        <p:spPr>
          <a:xfrm>
            <a:off x="3827765" y="1773238"/>
            <a:ext cx="504825" cy="142875"/>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IN" dirty="0"/>
          </a:p>
          <a:p>
            <a:pPr algn="ctr" eaLnBrk="1" hangingPunct="1">
              <a:defRPr/>
            </a:pPr>
            <a:endParaRPr lang="en-IN" dirty="0"/>
          </a:p>
        </p:txBody>
      </p:sp>
      <p:sp>
        <p:nvSpPr>
          <p:cNvPr id="100" name="Oval 99"/>
          <p:cNvSpPr/>
          <p:nvPr/>
        </p:nvSpPr>
        <p:spPr>
          <a:xfrm>
            <a:off x="3613453" y="2565400"/>
            <a:ext cx="503237" cy="142875"/>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IN"/>
          </a:p>
        </p:txBody>
      </p:sp>
      <p:sp>
        <p:nvSpPr>
          <p:cNvPr id="101" name="Oval 100"/>
          <p:cNvSpPr/>
          <p:nvPr/>
        </p:nvSpPr>
        <p:spPr>
          <a:xfrm>
            <a:off x="3829353" y="2636838"/>
            <a:ext cx="503237" cy="144462"/>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IN" dirty="0"/>
          </a:p>
          <a:p>
            <a:pPr algn="ctr" eaLnBrk="1" hangingPunct="1">
              <a:defRPr/>
            </a:pPr>
            <a:endParaRPr lang="en-IN" dirty="0"/>
          </a:p>
        </p:txBody>
      </p:sp>
      <p:sp>
        <p:nvSpPr>
          <p:cNvPr id="102" name="Rounded Rectangle 101"/>
          <p:cNvSpPr/>
          <p:nvPr/>
        </p:nvSpPr>
        <p:spPr>
          <a:xfrm>
            <a:off x="3756328" y="1916113"/>
            <a:ext cx="1071562" cy="217487"/>
          </a:xfrm>
          <a:prstGeom prst="roundRect">
            <a:avLst/>
          </a:prstGeom>
          <a:solidFill>
            <a:schemeClr val="bg1">
              <a:alpha val="0"/>
            </a:schemeClr>
          </a:solidFill>
          <a:ln>
            <a:solidFill>
              <a:schemeClr val="bg1">
                <a:alpha val="0"/>
              </a:schemeClr>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r>
              <a:rPr lang="en-US" sz="1200" dirty="0"/>
              <a:t>Tenant A</a:t>
            </a:r>
            <a:endParaRPr lang="en-IN" sz="1200" dirty="0"/>
          </a:p>
        </p:txBody>
      </p:sp>
      <p:sp>
        <p:nvSpPr>
          <p:cNvPr id="103" name="Rounded Rectangle 102"/>
          <p:cNvSpPr/>
          <p:nvPr/>
        </p:nvSpPr>
        <p:spPr>
          <a:xfrm>
            <a:off x="3837290" y="2781300"/>
            <a:ext cx="1071563" cy="215900"/>
          </a:xfrm>
          <a:prstGeom prst="roundRect">
            <a:avLst/>
          </a:prstGeom>
          <a:solidFill>
            <a:schemeClr val="bg1">
              <a:alpha val="0"/>
            </a:schemeClr>
          </a:solidFill>
          <a:ln>
            <a:solidFill>
              <a:schemeClr val="bg1">
                <a:alpha val="0"/>
              </a:schemeClr>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r>
              <a:rPr lang="en-US" sz="1200" dirty="0"/>
              <a:t>Tenant B</a:t>
            </a:r>
            <a:endParaRPr lang="en-IN" sz="1200" dirty="0"/>
          </a:p>
        </p:txBody>
      </p:sp>
      <p:cxnSp>
        <p:nvCxnSpPr>
          <p:cNvPr id="104" name="Straight Connector 103"/>
          <p:cNvCxnSpPr/>
          <p:nvPr/>
        </p:nvCxnSpPr>
        <p:spPr>
          <a:xfrm>
            <a:off x="4116690" y="1844675"/>
            <a:ext cx="2305050" cy="0"/>
          </a:xfrm>
          <a:prstGeom prst="line">
            <a:avLst/>
          </a:prstGeom>
          <a:ln w="15875">
            <a:tailEnd type="none"/>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4189715" y="2708275"/>
            <a:ext cx="2232025" cy="0"/>
          </a:xfrm>
          <a:prstGeom prst="line">
            <a:avLst/>
          </a:prstGeom>
          <a:ln w="15875">
            <a:tailEnd type="none"/>
          </a:ln>
        </p:spPr>
        <p:style>
          <a:lnRef idx="1">
            <a:schemeClr val="accent1"/>
          </a:lnRef>
          <a:fillRef idx="0">
            <a:schemeClr val="accent1"/>
          </a:fillRef>
          <a:effectRef idx="0">
            <a:schemeClr val="accent1"/>
          </a:effectRef>
          <a:fontRef idx="minor">
            <a:schemeClr val="tx1"/>
          </a:fontRef>
        </p:style>
      </p:cxnSp>
      <p:sp>
        <p:nvSpPr>
          <p:cNvPr id="106" name="Oval 105"/>
          <p:cNvSpPr/>
          <p:nvPr/>
        </p:nvSpPr>
        <p:spPr>
          <a:xfrm>
            <a:off x="3476928" y="4365625"/>
            <a:ext cx="504825" cy="142875"/>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IN"/>
          </a:p>
        </p:txBody>
      </p:sp>
      <p:sp>
        <p:nvSpPr>
          <p:cNvPr id="107" name="Oval 106"/>
          <p:cNvSpPr/>
          <p:nvPr/>
        </p:nvSpPr>
        <p:spPr>
          <a:xfrm>
            <a:off x="3692828" y="4437063"/>
            <a:ext cx="504825" cy="144462"/>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IN" dirty="0"/>
          </a:p>
          <a:p>
            <a:pPr algn="ctr" eaLnBrk="1" hangingPunct="1">
              <a:defRPr/>
            </a:pPr>
            <a:endParaRPr lang="en-IN" dirty="0"/>
          </a:p>
        </p:txBody>
      </p:sp>
      <p:sp>
        <p:nvSpPr>
          <p:cNvPr id="108" name="Oval 107"/>
          <p:cNvSpPr/>
          <p:nvPr/>
        </p:nvSpPr>
        <p:spPr>
          <a:xfrm>
            <a:off x="3549953" y="5084763"/>
            <a:ext cx="503237" cy="144462"/>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IN"/>
          </a:p>
        </p:txBody>
      </p:sp>
      <p:sp>
        <p:nvSpPr>
          <p:cNvPr id="109" name="Oval 108"/>
          <p:cNvSpPr/>
          <p:nvPr/>
        </p:nvSpPr>
        <p:spPr>
          <a:xfrm>
            <a:off x="3765853" y="5157788"/>
            <a:ext cx="503237" cy="142875"/>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IN" dirty="0"/>
          </a:p>
          <a:p>
            <a:pPr algn="ctr" eaLnBrk="1" hangingPunct="1">
              <a:defRPr/>
            </a:pPr>
            <a:endParaRPr lang="en-IN" dirty="0"/>
          </a:p>
        </p:txBody>
      </p:sp>
      <p:sp>
        <p:nvSpPr>
          <p:cNvPr id="110" name="Rounded Rectangle 109"/>
          <p:cNvSpPr/>
          <p:nvPr/>
        </p:nvSpPr>
        <p:spPr>
          <a:xfrm>
            <a:off x="3621390" y="4581525"/>
            <a:ext cx="1071563" cy="215900"/>
          </a:xfrm>
          <a:prstGeom prst="roundRect">
            <a:avLst/>
          </a:prstGeom>
          <a:solidFill>
            <a:schemeClr val="bg1">
              <a:alpha val="0"/>
            </a:schemeClr>
          </a:solidFill>
          <a:ln>
            <a:solidFill>
              <a:schemeClr val="bg1">
                <a:alpha val="0"/>
              </a:schemeClr>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r>
              <a:rPr lang="en-US" sz="1200" dirty="0"/>
              <a:t>Tenant A</a:t>
            </a:r>
            <a:endParaRPr lang="en-IN" sz="1200" dirty="0"/>
          </a:p>
        </p:txBody>
      </p:sp>
      <p:sp>
        <p:nvSpPr>
          <p:cNvPr id="111" name="Rounded Rectangle 110"/>
          <p:cNvSpPr/>
          <p:nvPr/>
        </p:nvSpPr>
        <p:spPr>
          <a:xfrm>
            <a:off x="3773790" y="5300663"/>
            <a:ext cx="1071563" cy="215900"/>
          </a:xfrm>
          <a:prstGeom prst="roundRect">
            <a:avLst/>
          </a:prstGeom>
          <a:solidFill>
            <a:schemeClr val="bg1">
              <a:alpha val="0"/>
            </a:schemeClr>
          </a:solidFill>
          <a:ln>
            <a:solidFill>
              <a:schemeClr val="bg1">
                <a:alpha val="0"/>
              </a:schemeClr>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r>
              <a:rPr lang="en-US" sz="1200" dirty="0"/>
              <a:t>Tenant B</a:t>
            </a:r>
            <a:endParaRPr lang="en-IN" sz="1200" dirty="0"/>
          </a:p>
        </p:txBody>
      </p:sp>
      <p:sp>
        <p:nvSpPr>
          <p:cNvPr id="112" name="Oval 111"/>
          <p:cNvSpPr/>
          <p:nvPr/>
        </p:nvSpPr>
        <p:spPr>
          <a:xfrm>
            <a:off x="5269215" y="4508500"/>
            <a:ext cx="855663" cy="720725"/>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IN"/>
          </a:p>
        </p:txBody>
      </p:sp>
      <p:sp>
        <p:nvSpPr>
          <p:cNvPr id="113" name="Flowchart: Magnetic Disk 112"/>
          <p:cNvSpPr/>
          <p:nvPr/>
        </p:nvSpPr>
        <p:spPr>
          <a:xfrm>
            <a:off x="5845478" y="4437063"/>
            <a:ext cx="792162" cy="431800"/>
          </a:xfrm>
          <a:prstGeom prst="flowChartMagneticDisk">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IN"/>
          </a:p>
        </p:txBody>
      </p:sp>
      <p:cxnSp>
        <p:nvCxnSpPr>
          <p:cNvPr id="114" name="Straight Connector 113"/>
          <p:cNvCxnSpPr/>
          <p:nvPr/>
        </p:nvCxnSpPr>
        <p:spPr>
          <a:xfrm>
            <a:off x="3829353" y="4365625"/>
            <a:ext cx="2555875" cy="0"/>
          </a:xfrm>
          <a:prstGeom prst="line">
            <a:avLst/>
          </a:prstGeom>
          <a:ln w="15875">
            <a:tailEnd type="none"/>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4126215" y="5300663"/>
            <a:ext cx="2087563" cy="0"/>
          </a:xfrm>
          <a:prstGeom prst="line">
            <a:avLst/>
          </a:prstGeom>
          <a:ln w="15875">
            <a:tailEnd type="none"/>
          </a:ln>
        </p:spPr>
        <p:style>
          <a:lnRef idx="1">
            <a:schemeClr val="accent1"/>
          </a:lnRef>
          <a:fillRef idx="0">
            <a:schemeClr val="accent1"/>
          </a:fillRef>
          <a:effectRef idx="0">
            <a:schemeClr val="accent1"/>
          </a:effectRef>
          <a:fontRef idx="minor">
            <a:schemeClr val="tx1"/>
          </a:fontRef>
        </p:style>
      </p:cxnSp>
      <p:sp>
        <p:nvSpPr>
          <p:cNvPr id="116" name="Cube 115"/>
          <p:cNvSpPr/>
          <p:nvPr/>
        </p:nvSpPr>
        <p:spPr>
          <a:xfrm>
            <a:off x="6348715" y="549275"/>
            <a:ext cx="215900" cy="358775"/>
          </a:xfrm>
          <a:prstGeom prst="cube">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IN"/>
          </a:p>
        </p:txBody>
      </p:sp>
      <p:sp>
        <p:nvSpPr>
          <p:cNvPr id="117" name="Cube 116"/>
          <p:cNvSpPr/>
          <p:nvPr/>
        </p:nvSpPr>
        <p:spPr>
          <a:xfrm>
            <a:off x="6421740" y="1125538"/>
            <a:ext cx="215900" cy="358775"/>
          </a:xfrm>
          <a:prstGeom prst="cube">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IN"/>
          </a:p>
        </p:txBody>
      </p:sp>
      <p:sp>
        <p:nvSpPr>
          <p:cNvPr id="118" name="Oval 117"/>
          <p:cNvSpPr/>
          <p:nvPr/>
        </p:nvSpPr>
        <p:spPr>
          <a:xfrm>
            <a:off x="6366178" y="1989138"/>
            <a:ext cx="855662" cy="719137"/>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IN"/>
          </a:p>
        </p:txBody>
      </p:sp>
      <p:sp>
        <p:nvSpPr>
          <p:cNvPr id="119" name="Cube 118"/>
          <p:cNvSpPr/>
          <p:nvPr/>
        </p:nvSpPr>
        <p:spPr>
          <a:xfrm>
            <a:off x="6501115" y="2060575"/>
            <a:ext cx="352425" cy="504825"/>
          </a:xfrm>
          <a:prstGeom prst="cube">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IN"/>
          </a:p>
        </p:txBody>
      </p:sp>
      <p:sp>
        <p:nvSpPr>
          <p:cNvPr id="120" name="Rectangle 119"/>
          <p:cNvSpPr/>
          <p:nvPr/>
        </p:nvSpPr>
        <p:spPr>
          <a:xfrm>
            <a:off x="6132815" y="1700213"/>
            <a:ext cx="1008063" cy="360362"/>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sz="1200" dirty="0"/>
              <a:t>Virtual</a:t>
            </a:r>
          </a:p>
          <a:p>
            <a:pPr algn="ctr" eaLnBrk="1" hangingPunct="1">
              <a:defRPr/>
            </a:pPr>
            <a:r>
              <a:rPr lang="en-US" sz="1200" dirty="0"/>
              <a:t>Machine</a:t>
            </a:r>
            <a:endParaRPr lang="en-IN" sz="1200" dirty="0"/>
          </a:p>
        </p:txBody>
      </p:sp>
      <p:sp>
        <p:nvSpPr>
          <p:cNvPr id="121" name="Flowchart: Magnetic Disk 120"/>
          <p:cNvSpPr/>
          <p:nvPr/>
        </p:nvSpPr>
        <p:spPr>
          <a:xfrm>
            <a:off x="6998003" y="1628775"/>
            <a:ext cx="863600" cy="576263"/>
          </a:xfrm>
          <a:prstGeom prst="flowChartMagneticDisk">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sz="1000" dirty="0"/>
              <a:t>Database</a:t>
            </a:r>
            <a:endParaRPr lang="en-IN" sz="1000" dirty="0"/>
          </a:p>
        </p:txBody>
      </p:sp>
      <p:sp>
        <p:nvSpPr>
          <p:cNvPr id="122" name="Rectangle 121"/>
          <p:cNvSpPr/>
          <p:nvPr/>
        </p:nvSpPr>
        <p:spPr>
          <a:xfrm>
            <a:off x="6132815" y="2492375"/>
            <a:ext cx="1008063" cy="360363"/>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sz="1200" dirty="0"/>
              <a:t>Virtual</a:t>
            </a:r>
          </a:p>
          <a:p>
            <a:pPr algn="ctr" eaLnBrk="1" hangingPunct="1">
              <a:defRPr/>
            </a:pPr>
            <a:r>
              <a:rPr lang="en-US" sz="1200" dirty="0"/>
              <a:t>Machine</a:t>
            </a:r>
            <a:endParaRPr lang="en-IN" sz="1200" dirty="0"/>
          </a:p>
        </p:txBody>
      </p:sp>
      <p:sp>
        <p:nvSpPr>
          <p:cNvPr id="123" name="Flowchart: Magnetic Disk 122"/>
          <p:cNvSpPr/>
          <p:nvPr/>
        </p:nvSpPr>
        <p:spPr>
          <a:xfrm>
            <a:off x="6998003" y="2420938"/>
            <a:ext cx="863600" cy="398462"/>
          </a:xfrm>
          <a:prstGeom prst="flowChartMagneticDisk">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sz="1000" dirty="0"/>
              <a:t>Database</a:t>
            </a:r>
            <a:endParaRPr lang="en-IN" sz="1000" dirty="0"/>
          </a:p>
        </p:txBody>
      </p:sp>
      <p:sp>
        <p:nvSpPr>
          <p:cNvPr id="124" name="Cube 123"/>
          <p:cNvSpPr/>
          <p:nvPr/>
        </p:nvSpPr>
        <p:spPr>
          <a:xfrm>
            <a:off x="5477178" y="4581525"/>
            <a:ext cx="350837" cy="503238"/>
          </a:xfrm>
          <a:prstGeom prst="cube">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IN"/>
          </a:p>
        </p:txBody>
      </p:sp>
      <p:sp>
        <p:nvSpPr>
          <p:cNvPr id="125" name="Oval 124"/>
          <p:cNvSpPr/>
          <p:nvPr/>
        </p:nvSpPr>
        <p:spPr>
          <a:xfrm>
            <a:off x="3756328" y="3255963"/>
            <a:ext cx="504825" cy="142875"/>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IN"/>
          </a:p>
        </p:txBody>
      </p:sp>
      <p:sp>
        <p:nvSpPr>
          <p:cNvPr id="126" name="Oval 125"/>
          <p:cNvSpPr/>
          <p:nvPr/>
        </p:nvSpPr>
        <p:spPr>
          <a:xfrm>
            <a:off x="3972228" y="3327400"/>
            <a:ext cx="504825" cy="144463"/>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IN" dirty="0"/>
          </a:p>
          <a:p>
            <a:pPr algn="ctr" eaLnBrk="1" hangingPunct="1">
              <a:defRPr/>
            </a:pPr>
            <a:endParaRPr lang="en-IN" dirty="0"/>
          </a:p>
        </p:txBody>
      </p:sp>
      <p:sp>
        <p:nvSpPr>
          <p:cNvPr id="127" name="Oval 126"/>
          <p:cNvSpPr/>
          <p:nvPr/>
        </p:nvSpPr>
        <p:spPr>
          <a:xfrm>
            <a:off x="3829353" y="3759200"/>
            <a:ext cx="503237" cy="144463"/>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IN"/>
          </a:p>
        </p:txBody>
      </p:sp>
      <p:sp>
        <p:nvSpPr>
          <p:cNvPr id="128" name="Oval 127"/>
          <p:cNvSpPr/>
          <p:nvPr/>
        </p:nvSpPr>
        <p:spPr>
          <a:xfrm>
            <a:off x="4045253" y="3832225"/>
            <a:ext cx="503237" cy="142875"/>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IN" dirty="0"/>
          </a:p>
          <a:p>
            <a:pPr algn="ctr" eaLnBrk="1" hangingPunct="1">
              <a:defRPr/>
            </a:pPr>
            <a:endParaRPr lang="en-IN" dirty="0"/>
          </a:p>
        </p:txBody>
      </p:sp>
      <p:sp>
        <p:nvSpPr>
          <p:cNvPr id="129" name="Rounded Rectangle 128"/>
          <p:cNvSpPr/>
          <p:nvPr/>
        </p:nvSpPr>
        <p:spPr>
          <a:xfrm>
            <a:off x="3900790" y="3471863"/>
            <a:ext cx="1071563" cy="215900"/>
          </a:xfrm>
          <a:prstGeom prst="roundRect">
            <a:avLst/>
          </a:prstGeom>
          <a:solidFill>
            <a:schemeClr val="bg1">
              <a:alpha val="0"/>
            </a:schemeClr>
          </a:solidFill>
          <a:ln>
            <a:solidFill>
              <a:schemeClr val="bg1">
                <a:alpha val="0"/>
              </a:schemeClr>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r>
              <a:rPr lang="en-US" sz="1200" dirty="0"/>
              <a:t>Tenant A</a:t>
            </a:r>
            <a:endParaRPr lang="en-IN" sz="1200" dirty="0"/>
          </a:p>
        </p:txBody>
      </p:sp>
      <p:sp>
        <p:nvSpPr>
          <p:cNvPr id="130" name="Rounded Rectangle 129"/>
          <p:cNvSpPr/>
          <p:nvPr/>
        </p:nvSpPr>
        <p:spPr>
          <a:xfrm>
            <a:off x="4053190" y="3975100"/>
            <a:ext cx="1071563" cy="215900"/>
          </a:xfrm>
          <a:prstGeom prst="roundRect">
            <a:avLst/>
          </a:prstGeom>
          <a:solidFill>
            <a:schemeClr val="bg1">
              <a:alpha val="0"/>
            </a:schemeClr>
          </a:solidFill>
          <a:ln>
            <a:solidFill>
              <a:schemeClr val="bg1">
                <a:alpha val="0"/>
              </a:schemeClr>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r>
              <a:rPr lang="en-US" sz="1200" dirty="0"/>
              <a:t>Tenant B</a:t>
            </a:r>
            <a:endParaRPr lang="en-IN" sz="1200" dirty="0"/>
          </a:p>
        </p:txBody>
      </p:sp>
      <p:sp>
        <p:nvSpPr>
          <p:cNvPr id="131" name="Oval 130"/>
          <p:cNvSpPr/>
          <p:nvPr/>
        </p:nvSpPr>
        <p:spPr>
          <a:xfrm>
            <a:off x="6348715" y="3255963"/>
            <a:ext cx="855663" cy="719137"/>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IN"/>
          </a:p>
        </p:txBody>
      </p:sp>
      <p:sp>
        <p:nvSpPr>
          <p:cNvPr id="132" name="Flowchart: Magnetic Disk 131"/>
          <p:cNvSpPr/>
          <p:nvPr/>
        </p:nvSpPr>
        <p:spPr>
          <a:xfrm>
            <a:off x="7061503" y="3040063"/>
            <a:ext cx="792162" cy="431800"/>
          </a:xfrm>
          <a:prstGeom prst="flowChartMagneticDisk">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IN"/>
          </a:p>
        </p:txBody>
      </p:sp>
      <p:sp>
        <p:nvSpPr>
          <p:cNvPr id="133" name="Flowchart: Magnetic Disk 132"/>
          <p:cNvSpPr/>
          <p:nvPr/>
        </p:nvSpPr>
        <p:spPr>
          <a:xfrm>
            <a:off x="6998003" y="3614738"/>
            <a:ext cx="790575" cy="433387"/>
          </a:xfrm>
          <a:prstGeom prst="flowChartMagneticDisk">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IN"/>
          </a:p>
        </p:txBody>
      </p:sp>
      <p:cxnSp>
        <p:nvCxnSpPr>
          <p:cNvPr id="134" name="Straight Connector 133"/>
          <p:cNvCxnSpPr/>
          <p:nvPr/>
        </p:nvCxnSpPr>
        <p:spPr>
          <a:xfrm>
            <a:off x="4261153" y="3398838"/>
            <a:ext cx="2160587" cy="0"/>
          </a:xfrm>
          <a:prstGeom prst="line">
            <a:avLst/>
          </a:prstGeom>
          <a:ln w="15875">
            <a:tailEnd type="none"/>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4405615" y="3903663"/>
            <a:ext cx="2087563" cy="0"/>
          </a:xfrm>
          <a:prstGeom prst="line">
            <a:avLst/>
          </a:prstGeom>
          <a:ln w="15875">
            <a:tailEnd type="none"/>
          </a:ln>
        </p:spPr>
        <p:style>
          <a:lnRef idx="1">
            <a:schemeClr val="accent1"/>
          </a:lnRef>
          <a:fillRef idx="0">
            <a:schemeClr val="accent1"/>
          </a:fillRef>
          <a:effectRef idx="0">
            <a:schemeClr val="accent1"/>
          </a:effectRef>
          <a:fontRef idx="minor">
            <a:schemeClr val="tx1"/>
          </a:fontRef>
        </p:style>
      </p:cxnSp>
      <p:sp>
        <p:nvSpPr>
          <p:cNvPr id="136" name="Cube 135"/>
          <p:cNvSpPr/>
          <p:nvPr/>
        </p:nvSpPr>
        <p:spPr>
          <a:xfrm>
            <a:off x="6556678" y="3327400"/>
            <a:ext cx="352425" cy="504825"/>
          </a:xfrm>
          <a:prstGeom prst="cube">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IN"/>
          </a:p>
        </p:txBody>
      </p:sp>
      <p:graphicFrame>
        <p:nvGraphicFramePr>
          <p:cNvPr id="137" name="Table 136"/>
          <p:cNvGraphicFramePr>
            <a:graphicFrameLocks noGrp="1"/>
          </p:cNvGraphicFramePr>
          <p:nvPr>
            <p:extLst>
              <p:ext uri="{D42A27DB-BD31-4B8C-83A1-F6EECF244321}">
                <p14:modId xmlns:p14="http://schemas.microsoft.com/office/powerpoint/2010/main" xmlns="" val="1678709391"/>
              </p:ext>
            </p:extLst>
          </p:nvPr>
        </p:nvGraphicFramePr>
        <p:xfrm>
          <a:off x="6709078" y="4365625"/>
          <a:ext cx="625476" cy="466728"/>
        </p:xfrm>
        <a:graphic>
          <a:graphicData uri="http://schemas.openxmlformats.org/drawingml/2006/table">
            <a:tbl>
              <a:tblPr firstRow="1" bandRow="1">
                <a:tableStyleId>{5C22544A-7EE6-4342-B048-85BDC9FD1C3A}</a:tableStyleId>
              </a:tblPr>
              <a:tblGrid>
                <a:gridCol w="208492"/>
                <a:gridCol w="208492"/>
                <a:gridCol w="208492"/>
              </a:tblGrid>
              <a:tr h="0">
                <a:tc>
                  <a:txBody>
                    <a:bodyPr/>
                    <a:lstStyle/>
                    <a:p>
                      <a:endParaRPr lang="en-IN" sz="100" dirty="0"/>
                    </a:p>
                  </a:txBody>
                  <a:tcPr marL="91533" marR="91533" marT="45641" marB="45641"/>
                </a:tc>
                <a:tc>
                  <a:txBody>
                    <a:bodyPr/>
                    <a:lstStyle/>
                    <a:p>
                      <a:endParaRPr lang="en-IN" sz="100"/>
                    </a:p>
                  </a:txBody>
                  <a:tcPr marL="91533" marR="91533" marT="45641" marB="45641"/>
                </a:tc>
                <a:tc>
                  <a:txBody>
                    <a:bodyPr/>
                    <a:lstStyle/>
                    <a:p>
                      <a:endParaRPr lang="en-IN" sz="100"/>
                    </a:p>
                  </a:txBody>
                  <a:tcPr marL="91533" marR="91533" marT="45641" marB="45641"/>
                </a:tc>
              </a:tr>
              <a:tr h="0">
                <a:tc>
                  <a:txBody>
                    <a:bodyPr/>
                    <a:lstStyle/>
                    <a:p>
                      <a:endParaRPr lang="en-IN" sz="100"/>
                    </a:p>
                  </a:txBody>
                  <a:tcPr marL="91533" marR="91533" marT="45641" marB="45641"/>
                </a:tc>
                <a:tc>
                  <a:txBody>
                    <a:bodyPr/>
                    <a:lstStyle/>
                    <a:p>
                      <a:endParaRPr lang="en-IN" sz="100"/>
                    </a:p>
                  </a:txBody>
                  <a:tcPr marL="91533" marR="91533" marT="45641" marB="45641"/>
                </a:tc>
                <a:tc>
                  <a:txBody>
                    <a:bodyPr/>
                    <a:lstStyle/>
                    <a:p>
                      <a:endParaRPr lang="en-IN" sz="100"/>
                    </a:p>
                  </a:txBody>
                  <a:tcPr marL="91533" marR="91533" marT="45641" marB="45641"/>
                </a:tc>
              </a:tr>
              <a:tr h="0">
                <a:tc>
                  <a:txBody>
                    <a:bodyPr/>
                    <a:lstStyle/>
                    <a:p>
                      <a:endParaRPr lang="en-IN" sz="100"/>
                    </a:p>
                  </a:txBody>
                  <a:tcPr marL="91533" marR="91533" marT="45641" marB="45641"/>
                </a:tc>
                <a:tc>
                  <a:txBody>
                    <a:bodyPr/>
                    <a:lstStyle/>
                    <a:p>
                      <a:endParaRPr lang="en-IN" sz="100"/>
                    </a:p>
                  </a:txBody>
                  <a:tcPr marL="91533" marR="91533" marT="45641" marB="45641"/>
                </a:tc>
                <a:tc>
                  <a:txBody>
                    <a:bodyPr/>
                    <a:lstStyle/>
                    <a:p>
                      <a:endParaRPr lang="en-IN" sz="100"/>
                    </a:p>
                  </a:txBody>
                  <a:tcPr marL="91533" marR="91533" marT="45641" marB="45641"/>
                </a:tc>
              </a:tr>
              <a:tr h="0">
                <a:tc>
                  <a:txBody>
                    <a:bodyPr/>
                    <a:lstStyle/>
                    <a:p>
                      <a:endParaRPr lang="en-IN" sz="100"/>
                    </a:p>
                  </a:txBody>
                  <a:tcPr marL="91533" marR="91533" marT="45641" marB="45641"/>
                </a:tc>
                <a:tc>
                  <a:txBody>
                    <a:bodyPr/>
                    <a:lstStyle/>
                    <a:p>
                      <a:endParaRPr lang="en-IN" sz="100"/>
                    </a:p>
                  </a:txBody>
                  <a:tcPr marL="91533" marR="91533" marT="45641" marB="45641"/>
                </a:tc>
                <a:tc>
                  <a:txBody>
                    <a:bodyPr/>
                    <a:lstStyle/>
                    <a:p>
                      <a:endParaRPr lang="en-IN" sz="100" dirty="0"/>
                    </a:p>
                  </a:txBody>
                  <a:tcPr marL="91533" marR="91533" marT="45641" marB="45641"/>
                </a:tc>
              </a:tr>
            </a:tbl>
          </a:graphicData>
        </a:graphic>
      </p:graphicFrame>
      <p:graphicFrame>
        <p:nvGraphicFramePr>
          <p:cNvPr id="138" name="Table 137"/>
          <p:cNvGraphicFramePr>
            <a:graphicFrameLocks noGrp="1"/>
          </p:cNvGraphicFramePr>
          <p:nvPr>
            <p:extLst>
              <p:ext uri="{D42A27DB-BD31-4B8C-83A1-F6EECF244321}">
                <p14:modId xmlns:p14="http://schemas.microsoft.com/office/powerpoint/2010/main" xmlns="" val="3785285853"/>
              </p:ext>
            </p:extLst>
          </p:nvPr>
        </p:nvGraphicFramePr>
        <p:xfrm>
          <a:off x="6861478" y="4518025"/>
          <a:ext cx="671511" cy="466728"/>
        </p:xfrm>
        <a:graphic>
          <a:graphicData uri="http://schemas.openxmlformats.org/drawingml/2006/table">
            <a:tbl>
              <a:tblPr firstRow="1" bandRow="1">
                <a:tableStyleId>{5C22544A-7EE6-4342-B048-85BDC9FD1C3A}</a:tableStyleId>
              </a:tblPr>
              <a:tblGrid>
                <a:gridCol w="223837"/>
                <a:gridCol w="223837"/>
                <a:gridCol w="223837"/>
              </a:tblGrid>
              <a:tr h="0">
                <a:tc>
                  <a:txBody>
                    <a:bodyPr/>
                    <a:lstStyle/>
                    <a:p>
                      <a:endParaRPr lang="en-IN" sz="100" dirty="0"/>
                    </a:p>
                  </a:txBody>
                  <a:tcPr marL="91410" marR="91410" marT="45641" marB="45641"/>
                </a:tc>
                <a:tc>
                  <a:txBody>
                    <a:bodyPr/>
                    <a:lstStyle/>
                    <a:p>
                      <a:endParaRPr lang="en-IN" sz="100"/>
                    </a:p>
                  </a:txBody>
                  <a:tcPr marL="91410" marR="91410" marT="45641" marB="45641"/>
                </a:tc>
                <a:tc>
                  <a:txBody>
                    <a:bodyPr/>
                    <a:lstStyle/>
                    <a:p>
                      <a:endParaRPr lang="en-IN" sz="100"/>
                    </a:p>
                  </a:txBody>
                  <a:tcPr marL="91410" marR="91410" marT="45641" marB="45641"/>
                </a:tc>
              </a:tr>
              <a:tr h="0">
                <a:tc>
                  <a:txBody>
                    <a:bodyPr/>
                    <a:lstStyle/>
                    <a:p>
                      <a:endParaRPr lang="en-IN" sz="100"/>
                    </a:p>
                  </a:txBody>
                  <a:tcPr marL="91410" marR="91410" marT="45641" marB="45641"/>
                </a:tc>
                <a:tc>
                  <a:txBody>
                    <a:bodyPr/>
                    <a:lstStyle/>
                    <a:p>
                      <a:endParaRPr lang="en-IN" sz="100"/>
                    </a:p>
                  </a:txBody>
                  <a:tcPr marL="91410" marR="91410" marT="45641" marB="45641"/>
                </a:tc>
                <a:tc>
                  <a:txBody>
                    <a:bodyPr/>
                    <a:lstStyle/>
                    <a:p>
                      <a:endParaRPr lang="en-IN" sz="100"/>
                    </a:p>
                  </a:txBody>
                  <a:tcPr marL="91410" marR="91410" marT="45641" marB="45641"/>
                </a:tc>
              </a:tr>
              <a:tr h="0">
                <a:tc>
                  <a:txBody>
                    <a:bodyPr/>
                    <a:lstStyle/>
                    <a:p>
                      <a:endParaRPr lang="en-IN" sz="100"/>
                    </a:p>
                  </a:txBody>
                  <a:tcPr marL="91410" marR="91410" marT="45641" marB="45641"/>
                </a:tc>
                <a:tc>
                  <a:txBody>
                    <a:bodyPr/>
                    <a:lstStyle/>
                    <a:p>
                      <a:endParaRPr lang="en-IN" sz="100"/>
                    </a:p>
                  </a:txBody>
                  <a:tcPr marL="91410" marR="91410" marT="45641" marB="45641"/>
                </a:tc>
                <a:tc>
                  <a:txBody>
                    <a:bodyPr/>
                    <a:lstStyle/>
                    <a:p>
                      <a:endParaRPr lang="en-IN" sz="100"/>
                    </a:p>
                  </a:txBody>
                  <a:tcPr marL="91410" marR="91410" marT="45641" marB="45641"/>
                </a:tc>
              </a:tr>
              <a:tr h="0">
                <a:tc>
                  <a:txBody>
                    <a:bodyPr/>
                    <a:lstStyle/>
                    <a:p>
                      <a:endParaRPr lang="en-IN" sz="100" dirty="0"/>
                    </a:p>
                  </a:txBody>
                  <a:tcPr marL="91410" marR="91410" marT="45641" marB="45641"/>
                </a:tc>
                <a:tc>
                  <a:txBody>
                    <a:bodyPr/>
                    <a:lstStyle/>
                    <a:p>
                      <a:endParaRPr lang="en-IN" sz="100"/>
                    </a:p>
                  </a:txBody>
                  <a:tcPr marL="91410" marR="91410" marT="45641" marB="45641"/>
                </a:tc>
                <a:tc>
                  <a:txBody>
                    <a:bodyPr/>
                    <a:lstStyle/>
                    <a:p>
                      <a:endParaRPr lang="en-IN" sz="100" dirty="0"/>
                    </a:p>
                  </a:txBody>
                  <a:tcPr marL="91410" marR="91410" marT="45641" marB="45641"/>
                </a:tc>
              </a:tr>
            </a:tbl>
          </a:graphicData>
        </a:graphic>
      </p:graphicFrame>
      <p:graphicFrame>
        <p:nvGraphicFramePr>
          <p:cNvPr id="139" name="Table 138"/>
          <p:cNvGraphicFramePr>
            <a:graphicFrameLocks noGrp="1"/>
          </p:cNvGraphicFramePr>
          <p:nvPr>
            <p:extLst>
              <p:ext uri="{D42A27DB-BD31-4B8C-83A1-F6EECF244321}">
                <p14:modId xmlns:p14="http://schemas.microsoft.com/office/powerpoint/2010/main" xmlns="" val="1074428651"/>
              </p:ext>
            </p:extLst>
          </p:nvPr>
        </p:nvGraphicFramePr>
        <p:xfrm>
          <a:off x="6277278" y="4941888"/>
          <a:ext cx="671511" cy="466728"/>
        </p:xfrm>
        <a:graphic>
          <a:graphicData uri="http://schemas.openxmlformats.org/drawingml/2006/table">
            <a:tbl>
              <a:tblPr firstRow="1" bandRow="1">
                <a:tableStyleId>{5C22544A-7EE6-4342-B048-85BDC9FD1C3A}</a:tableStyleId>
              </a:tblPr>
              <a:tblGrid>
                <a:gridCol w="223837"/>
                <a:gridCol w="223837"/>
                <a:gridCol w="223837"/>
              </a:tblGrid>
              <a:tr h="0">
                <a:tc>
                  <a:txBody>
                    <a:bodyPr/>
                    <a:lstStyle/>
                    <a:p>
                      <a:endParaRPr lang="en-IN" sz="100" dirty="0"/>
                    </a:p>
                  </a:txBody>
                  <a:tcPr marL="91410" marR="91410" marT="45641" marB="45641"/>
                </a:tc>
                <a:tc>
                  <a:txBody>
                    <a:bodyPr/>
                    <a:lstStyle/>
                    <a:p>
                      <a:endParaRPr lang="en-IN" sz="100"/>
                    </a:p>
                  </a:txBody>
                  <a:tcPr marL="91410" marR="91410" marT="45641" marB="45641"/>
                </a:tc>
                <a:tc>
                  <a:txBody>
                    <a:bodyPr/>
                    <a:lstStyle/>
                    <a:p>
                      <a:endParaRPr lang="en-IN" sz="100"/>
                    </a:p>
                  </a:txBody>
                  <a:tcPr marL="91410" marR="91410" marT="45641" marB="45641"/>
                </a:tc>
              </a:tr>
              <a:tr h="0">
                <a:tc>
                  <a:txBody>
                    <a:bodyPr/>
                    <a:lstStyle/>
                    <a:p>
                      <a:endParaRPr lang="en-IN" sz="100"/>
                    </a:p>
                  </a:txBody>
                  <a:tcPr marL="91410" marR="91410" marT="45641" marB="45641"/>
                </a:tc>
                <a:tc>
                  <a:txBody>
                    <a:bodyPr/>
                    <a:lstStyle/>
                    <a:p>
                      <a:endParaRPr lang="en-IN" sz="100"/>
                    </a:p>
                  </a:txBody>
                  <a:tcPr marL="91410" marR="91410" marT="45641" marB="45641"/>
                </a:tc>
                <a:tc>
                  <a:txBody>
                    <a:bodyPr/>
                    <a:lstStyle/>
                    <a:p>
                      <a:endParaRPr lang="en-IN" sz="100"/>
                    </a:p>
                  </a:txBody>
                  <a:tcPr marL="91410" marR="91410" marT="45641" marB="45641"/>
                </a:tc>
              </a:tr>
              <a:tr h="0">
                <a:tc>
                  <a:txBody>
                    <a:bodyPr/>
                    <a:lstStyle/>
                    <a:p>
                      <a:endParaRPr lang="en-IN" sz="100"/>
                    </a:p>
                  </a:txBody>
                  <a:tcPr marL="91410" marR="91410" marT="45641" marB="45641"/>
                </a:tc>
                <a:tc>
                  <a:txBody>
                    <a:bodyPr/>
                    <a:lstStyle/>
                    <a:p>
                      <a:endParaRPr lang="en-IN" sz="100"/>
                    </a:p>
                  </a:txBody>
                  <a:tcPr marL="91410" marR="91410" marT="45641" marB="45641"/>
                </a:tc>
                <a:tc>
                  <a:txBody>
                    <a:bodyPr/>
                    <a:lstStyle/>
                    <a:p>
                      <a:endParaRPr lang="en-IN" sz="100"/>
                    </a:p>
                  </a:txBody>
                  <a:tcPr marL="91410" marR="91410" marT="45641" marB="45641"/>
                </a:tc>
              </a:tr>
              <a:tr h="0">
                <a:tc>
                  <a:txBody>
                    <a:bodyPr/>
                    <a:lstStyle/>
                    <a:p>
                      <a:endParaRPr lang="en-IN" sz="100"/>
                    </a:p>
                  </a:txBody>
                  <a:tcPr marL="91410" marR="91410" marT="45641" marB="45641"/>
                </a:tc>
                <a:tc>
                  <a:txBody>
                    <a:bodyPr/>
                    <a:lstStyle/>
                    <a:p>
                      <a:endParaRPr lang="en-IN" sz="100"/>
                    </a:p>
                  </a:txBody>
                  <a:tcPr marL="91410" marR="91410" marT="45641" marB="45641"/>
                </a:tc>
                <a:tc>
                  <a:txBody>
                    <a:bodyPr/>
                    <a:lstStyle/>
                    <a:p>
                      <a:endParaRPr lang="en-IN" sz="100" dirty="0"/>
                    </a:p>
                  </a:txBody>
                  <a:tcPr marL="91410" marR="91410" marT="45641" marB="45641"/>
                </a:tc>
              </a:tr>
            </a:tbl>
          </a:graphicData>
        </a:graphic>
      </p:graphicFrame>
      <p:graphicFrame>
        <p:nvGraphicFramePr>
          <p:cNvPr id="140" name="Table 139"/>
          <p:cNvGraphicFramePr>
            <a:graphicFrameLocks noGrp="1"/>
          </p:cNvGraphicFramePr>
          <p:nvPr>
            <p:extLst>
              <p:ext uri="{D42A27DB-BD31-4B8C-83A1-F6EECF244321}">
                <p14:modId xmlns:p14="http://schemas.microsoft.com/office/powerpoint/2010/main" xmlns="" val="3935488888"/>
              </p:ext>
            </p:extLst>
          </p:nvPr>
        </p:nvGraphicFramePr>
        <p:xfrm>
          <a:off x="6564615" y="5049838"/>
          <a:ext cx="671514" cy="466728"/>
        </p:xfrm>
        <a:graphic>
          <a:graphicData uri="http://schemas.openxmlformats.org/drawingml/2006/table">
            <a:tbl>
              <a:tblPr firstRow="1" bandRow="1">
                <a:tableStyleId>{5C22544A-7EE6-4342-B048-85BDC9FD1C3A}</a:tableStyleId>
              </a:tblPr>
              <a:tblGrid>
                <a:gridCol w="223838"/>
                <a:gridCol w="223838"/>
                <a:gridCol w="223838"/>
              </a:tblGrid>
              <a:tr h="0">
                <a:tc>
                  <a:txBody>
                    <a:bodyPr/>
                    <a:lstStyle/>
                    <a:p>
                      <a:endParaRPr lang="en-IN" sz="100" dirty="0"/>
                    </a:p>
                  </a:txBody>
                  <a:tcPr marL="91410" marR="91410" marT="45641" marB="45641"/>
                </a:tc>
                <a:tc>
                  <a:txBody>
                    <a:bodyPr/>
                    <a:lstStyle/>
                    <a:p>
                      <a:endParaRPr lang="en-IN" sz="100"/>
                    </a:p>
                  </a:txBody>
                  <a:tcPr marL="91410" marR="91410" marT="45641" marB="45641"/>
                </a:tc>
                <a:tc>
                  <a:txBody>
                    <a:bodyPr/>
                    <a:lstStyle/>
                    <a:p>
                      <a:endParaRPr lang="en-IN" sz="100"/>
                    </a:p>
                  </a:txBody>
                  <a:tcPr marL="91410" marR="91410" marT="45641" marB="45641"/>
                </a:tc>
              </a:tr>
              <a:tr h="0">
                <a:tc>
                  <a:txBody>
                    <a:bodyPr/>
                    <a:lstStyle/>
                    <a:p>
                      <a:endParaRPr lang="en-IN" sz="100"/>
                    </a:p>
                  </a:txBody>
                  <a:tcPr marL="91410" marR="91410" marT="45641" marB="45641"/>
                </a:tc>
                <a:tc>
                  <a:txBody>
                    <a:bodyPr/>
                    <a:lstStyle/>
                    <a:p>
                      <a:endParaRPr lang="en-IN" sz="100"/>
                    </a:p>
                  </a:txBody>
                  <a:tcPr marL="91410" marR="91410" marT="45641" marB="45641"/>
                </a:tc>
                <a:tc>
                  <a:txBody>
                    <a:bodyPr/>
                    <a:lstStyle/>
                    <a:p>
                      <a:endParaRPr lang="en-IN" sz="100"/>
                    </a:p>
                  </a:txBody>
                  <a:tcPr marL="91410" marR="91410" marT="45641" marB="45641"/>
                </a:tc>
              </a:tr>
              <a:tr h="0">
                <a:tc>
                  <a:txBody>
                    <a:bodyPr/>
                    <a:lstStyle/>
                    <a:p>
                      <a:endParaRPr lang="en-IN" sz="100"/>
                    </a:p>
                  </a:txBody>
                  <a:tcPr marL="91410" marR="91410" marT="45641" marB="45641"/>
                </a:tc>
                <a:tc>
                  <a:txBody>
                    <a:bodyPr/>
                    <a:lstStyle/>
                    <a:p>
                      <a:endParaRPr lang="en-IN" sz="100"/>
                    </a:p>
                  </a:txBody>
                  <a:tcPr marL="91410" marR="91410" marT="45641" marB="45641"/>
                </a:tc>
                <a:tc>
                  <a:txBody>
                    <a:bodyPr/>
                    <a:lstStyle/>
                    <a:p>
                      <a:endParaRPr lang="en-IN" sz="100"/>
                    </a:p>
                  </a:txBody>
                  <a:tcPr marL="91410" marR="91410" marT="45641" marB="45641"/>
                </a:tc>
              </a:tr>
              <a:tr h="0">
                <a:tc>
                  <a:txBody>
                    <a:bodyPr/>
                    <a:lstStyle/>
                    <a:p>
                      <a:endParaRPr lang="en-IN" sz="100"/>
                    </a:p>
                  </a:txBody>
                  <a:tcPr marL="91410" marR="91410" marT="45641" marB="45641"/>
                </a:tc>
                <a:tc>
                  <a:txBody>
                    <a:bodyPr/>
                    <a:lstStyle/>
                    <a:p>
                      <a:endParaRPr lang="en-IN" sz="100"/>
                    </a:p>
                  </a:txBody>
                  <a:tcPr marL="91410" marR="91410" marT="45641" marB="45641"/>
                </a:tc>
                <a:tc>
                  <a:txBody>
                    <a:bodyPr/>
                    <a:lstStyle/>
                    <a:p>
                      <a:endParaRPr lang="en-IN" sz="100" dirty="0"/>
                    </a:p>
                  </a:txBody>
                  <a:tcPr marL="91410" marR="91410" marT="45641" marB="45641"/>
                </a:tc>
              </a:tr>
            </a:tbl>
          </a:graphicData>
        </a:graphic>
      </p:graphicFrame>
      <p:sp>
        <p:nvSpPr>
          <p:cNvPr id="141" name="Oval 140"/>
          <p:cNvSpPr/>
          <p:nvPr/>
        </p:nvSpPr>
        <p:spPr>
          <a:xfrm>
            <a:off x="3629328" y="5661025"/>
            <a:ext cx="504825" cy="144463"/>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IN"/>
          </a:p>
        </p:txBody>
      </p:sp>
      <p:sp>
        <p:nvSpPr>
          <p:cNvPr id="142" name="Oval 141"/>
          <p:cNvSpPr/>
          <p:nvPr/>
        </p:nvSpPr>
        <p:spPr>
          <a:xfrm>
            <a:off x="3845228" y="5732463"/>
            <a:ext cx="504825" cy="144462"/>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IN" dirty="0"/>
          </a:p>
          <a:p>
            <a:pPr algn="ctr" eaLnBrk="1" hangingPunct="1">
              <a:defRPr/>
            </a:pPr>
            <a:endParaRPr lang="en-IN" dirty="0"/>
          </a:p>
        </p:txBody>
      </p:sp>
      <p:sp>
        <p:nvSpPr>
          <p:cNvPr id="143" name="Oval 142"/>
          <p:cNvSpPr/>
          <p:nvPr/>
        </p:nvSpPr>
        <p:spPr>
          <a:xfrm>
            <a:off x="3702353" y="6381750"/>
            <a:ext cx="503237" cy="142875"/>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IN"/>
          </a:p>
        </p:txBody>
      </p:sp>
      <p:sp>
        <p:nvSpPr>
          <p:cNvPr id="144" name="Oval 143"/>
          <p:cNvSpPr/>
          <p:nvPr/>
        </p:nvSpPr>
        <p:spPr>
          <a:xfrm>
            <a:off x="3918253" y="6453188"/>
            <a:ext cx="503237" cy="144462"/>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IN" dirty="0"/>
          </a:p>
          <a:p>
            <a:pPr algn="ctr" eaLnBrk="1" hangingPunct="1">
              <a:defRPr/>
            </a:pPr>
            <a:endParaRPr lang="en-IN" dirty="0"/>
          </a:p>
        </p:txBody>
      </p:sp>
      <p:sp>
        <p:nvSpPr>
          <p:cNvPr id="145" name="Rounded Rectangle 144"/>
          <p:cNvSpPr/>
          <p:nvPr/>
        </p:nvSpPr>
        <p:spPr>
          <a:xfrm>
            <a:off x="3773790" y="5876925"/>
            <a:ext cx="1071563" cy="215900"/>
          </a:xfrm>
          <a:prstGeom prst="roundRect">
            <a:avLst/>
          </a:prstGeom>
          <a:solidFill>
            <a:schemeClr val="bg1">
              <a:alpha val="0"/>
            </a:schemeClr>
          </a:solidFill>
          <a:ln>
            <a:solidFill>
              <a:schemeClr val="bg1">
                <a:alpha val="0"/>
              </a:schemeClr>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r>
              <a:rPr lang="en-US" sz="1200" dirty="0"/>
              <a:t>Tenant A</a:t>
            </a:r>
            <a:endParaRPr lang="en-IN" sz="1200" dirty="0"/>
          </a:p>
        </p:txBody>
      </p:sp>
      <p:sp>
        <p:nvSpPr>
          <p:cNvPr id="146" name="Rounded Rectangle 145"/>
          <p:cNvSpPr/>
          <p:nvPr/>
        </p:nvSpPr>
        <p:spPr>
          <a:xfrm>
            <a:off x="3926190" y="6597650"/>
            <a:ext cx="1071563" cy="215900"/>
          </a:xfrm>
          <a:prstGeom prst="roundRect">
            <a:avLst/>
          </a:prstGeom>
          <a:solidFill>
            <a:schemeClr val="bg1">
              <a:alpha val="0"/>
            </a:schemeClr>
          </a:solidFill>
          <a:ln>
            <a:solidFill>
              <a:schemeClr val="bg1">
                <a:alpha val="0"/>
              </a:schemeClr>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r>
              <a:rPr lang="en-US" sz="1200" dirty="0"/>
              <a:t>Tenant B</a:t>
            </a:r>
            <a:endParaRPr lang="en-IN" sz="1200" dirty="0"/>
          </a:p>
        </p:txBody>
      </p:sp>
      <p:sp>
        <p:nvSpPr>
          <p:cNvPr id="147" name="Oval 146"/>
          <p:cNvSpPr/>
          <p:nvPr/>
        </p:nvSpPr>
        <p:spPr>
          <a:xfrm>
            <a:off x="5421615" y="5805488"/>
            <a:ext cx="855663" cy="719137"/>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IN"/>
          </a:p>
        </p:txBody>
      </p:sp>
      <p:sp>
        <p:nvSpPr>
          <p:cNvPr id="148" name="Flowchart: Magnetic Disk 147"/>
          <p:cNvSpPr/>
          <p:nvPr/>
        </p:nvSpPr>
        <p:spPr>
          <a:xfrm>
            <a:off x="5997878" y="5732463"/>
            <a:ext cx="792162" cy="433387"/>
          </a:xfrm>
          <a:prstGeom prst="flowChartMagneticDisk">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IN"/>
          </a:p>
        </p:txBody>
      </p:sp>
      <p:cxnSp>
        <p:nvCxnSpPr>
          <p:cNvPr id="149" name="Straight Connector 148"/>
          <p:cNvCxnSpPr/>
          <p:nvPr/>
        </p:nvCxnSpPr>
        <p:spPr>
          <a:xfrm>
            <a:off x="3981753" y="5661025"/>
            <a:ext cx="2943225" cy="504825"/>
          </a:xfrm>
          <a:prstGeom prst="line">
            <a:avLst/>
          </a:prstGeom>
          <a:ln w="15875">
            <a:tailEnd type="none"/>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4278615" y="6597650"/>
            <a:ext cx="2700338" cy="0"/>
          </a:xfrm>
          <a:prstGeom prst="line">
            <a:avLst/>
          </a:prstGeom>
          <a:ln w="15875">
            <a:tailEnd type="none"/>
          </a:ln>
        </p:spPr>
        <p:style>
          <a:lnRef idx="1">
            <a:schemeClr val="accent1"/>
          </a:lnRef>
          <a:fillRef idx="0">
            <a:schemeClr val="accent1"/>
          </a:fillRef>
          <a:effectRef idx="0">
            <a:schemeClr val="accent1"/>
          </a:effectRef>
          <a:fontRef idx="minor">
            <a:schemeClr val="tx1"/>
          </a:fontRef>
        </p:style>
      </p:cxnSp>
      <p:sp>
        <p:nvSpPr>
          <p:cNvPr id="151" name="Cube 150"/>
          <p:cNvSpPr/>
          <p:nvPr/>
        </p:nvSpPr>
        <p:spPr>
          <a:xfrm>
            <a:off x="5629578" y="5876925"/>
            <a:ext cx="350837" cy="504825"/>
          </a:xfrm>
          <a:prstGeom prst="cube">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IN"/>
          </a:p>
        </p:txBody>
      </p:sp>
      <p:graphicFrame>
        <p:nvGraphicFramePr>
          <p:cNvPr id="152" name="Table 151"/>
          <p:cNvGraphicFramePr>
            <a:graphicFrameLocks noGrp="1"/>
          </p:cNvGraphicFramePr>
          <p:nvPr>
            <p:extLst>
              <p:ext uri="{D42A27DB-BD31-4B8C-83A1-F6EECF244321}">
                <p14:modId xmlns:p14="http://schemas.microsoft.com/office/powerpoint/2010/main" xmlns="" val="2482023788"/>
              </p:ext>
            </p:extLst>
          </p:nvPr>
        </p:nvGraphicFramePr>
        <p:xfrm>
          <a:off x="6901165" y="5868988"/>
          <a:ext cx="815976" cy="720724"/>
        </p:xfrm>
        <a:graphic>
          <a:graphicData uri="http://schemas.openxmlformats.org/drawingml/2006/table">
            <a:tbl>
              <a:tblPr firstRow="1" bandRow="1">
                <a:tableStyleId>{5C22544A-7EE6-4342-B048-85BDC9FD1C3A}</a:tableStyleId>
              </a:tblPr>
              <a:tblGrid>
                <a:gridCol w="271992"/>
                <a:gridCol w="271992"/>
                <a:gridCol w="271992"/>
              </a:tblGrid>
              <a:tr h="180181">
                <a:tc>
                  <a:txBody>
                    <a:bodyPr/>
                    <a:lstStyle/>
                    <a:p>
                      <a:endParaRPr lang="en-IN" sz="100" dirty="0"/>
                    </a:p>
                  </a:txBody>
                  <a:tcPr marL="91465" marR="91465" marT="45761" marB="45761"/>
                </a:tc>
                <a:tc>
                  <a:txBody>
                    <a:bodyPr/>
                    <a:lstStyle/>
                    <a:p>
                      <a:endParaRPr lang="en-IN" sz="100"/>
                    </a:p>
                  </a:txBody>
                  <a:tcPr marL="91465" marR="91465" marT="45761" marB="45761"/>
                </a:tc>
                <a:tc>
                  <a:txBody>
                    <a:bodyPr/>
                    <a:lstStyle/>
                    <a:p>
                      <a:endParaRPr lang="en-IN" sz="100"/>
                    </a:p>
                  </a:txBody>
                  <a:tcPr marL="91465" marR="91465" marT="45761" marB="45761"/>
                </a:tc>
              </a:tr>
              <a:tr h="180181">
                <a:tc>
                  <a:txBody>
                    <a:bodyPr/>
                    <a:lstStyle/>
                    <a:p>
                      <a:endParaRPr lang="en-IN" sz="100"/>
                    </a:p>
                  </a:txBody>
                  <a:tcPr marL="91465" marR="91465" marT="45761" marB="45761"/>
                </a:tc>
                <a:tc>
                  <a:txBody>
                    <a:bodyPr/>
                    <a:lstStyle/>
                    <a:p>
                      <a:endParaRPr lang="en-IN" sz="100"/>
                    </a:p>
                  </a:txBody>
                  <a:tcPr marL="91465" marR="91465" marT="45761" marB="45761"/>
                </a:tc>
                <a:tc>
                  <a:txBody>
                    <a:bodyPr/>
                    <a:lstStyle/>
                    <a:p>
                      <a:endParaRPr lang="en-IN" sz="100"/>
                    </a:p>
                  </a:txBody>
                  <a:tcPr marL="91465" marR="91465" marT="45761" marB="45761"/>
                </a:tc>
              </a:tr>
              <a:tr h="180181">
                <a:tc>
                  <a:txBody>
                    <a:bodyPr/>
                    <a:lstStyle/>
                    <a:p>
                      <a:endParaRPr lang="en-IN" sz="100"/>
                    </a:p>
                  </a:txBody>
                  <a:tcPr marL="91465" marR="91465" marT="45761" marB="45761"/>
                </a:tc>
                <a:tc>
                  <a:txBody>
                    <a:bodyPr/>
                    <a:lstStyle/>
                    <a:p>
                      <a:endParaRPr lang="en-IN" sz="100"/>
                    </a:p>
                  </a:txBody>
                  <a:tcPr marL="91465" marR="91465" marT="45761" marB="45761"/>
                </a:tc>
                <a:tc>
                  <a:txBody>
                    <a:bodyPr/>
                    <a:lstStyle/>
                    <a:p>
                      <a:endParaRPr lang="en-IN" sz="100"/>
                    </a:p>
                  </a:txBody>
                  <a:tcPr marL="91465" marR="91465" marT="45761" marB="45761"/>
                </a:tc>
              </a:tr>
              <a:tr h="180181">
                <a:tc>
                  <a:txBody>
                    <a:bodyPr/>
                    <a:lstStyle/>
                    <a:p>
                      <a:endParaRPr lang="en-IN" sz="100"/>
                    </a:p>
                  </a:txBody>
                  <a:tcPr marL="91465" marR="91465" marT="45761" marB="45761"/>
                </a:tc>
                <a:tc>
                  <a:txBody>
                    <a:bodyPr/>
                    <a:lstStyle/>
                    <a:p>
                      <a:endParaRPr lang="en-IN" sz="100"/>
                    </a:p>
                  </a:txBody>
                  <a:tcPr marL="91465" marR="91465" marT="45761" marB="45761"/>
                </a:tc>
                <a:tc>
                  <a:txBody>
                    <a:bodyPr/>
                    <a:lstStyle/>
                    <a:p>
                      <a:endParaRPr lang="en-IN" sz="100" dirty="0"/>
                    </a:p>
                  </a:txBody>
                  <a:tcPr marL="91465" marR="91465" marT="45761" marB="45761"/>
                </a:tc>
              </a:tr>
            </a:tbl>
          </a:graphicData>
        </a:graphic>
      </p:graphicFrame>
      <p:graphicFrame>
        <p:nvGraphicFramePr>
          <p:cNvPr id="153" name="Table 152"/>
          <p:cNvGraphicFramePr>
            <a:graphicFrameLocks noGrp="1"/>
          </p:cNvGraphicFramePr>
          <p:nvPr>
            <p:extLst>
              <p:ext uri="{D42A27DB-BD31-4B8C-83A1-F6EECF244321}">
                <p14:modId xmlns:p14="http://schemas.microsoft.com/office/powerpoint/2010/main" xmlns="" val="4007554658"/>
              </p:ext>
            </p:extLst>
          </p:nvPr>
        </p:nvGraphicFramePr>
        <p:xfrm>
          <a:off x="7045628" y="6021388"/>
          <a:ext cx="815976" cy="720724"/>
        </p:xfrm>
        <a:graphic>
          <a:graphicData uri="http://schemas.openxmlformats.org/drawingml/2006/table">
            <a:tbl>
              <a:tblPr firstRow="1" bandRow="1">
                <a:tableStyleId>{5C22544A-7EE6-4342-B048-85BDC9FD1C3A}</a:tableStyleId>
              </a:tblPr>
              <a:tblGrid>
                <a:gridCol w="271992"/>
                <a:gridCol w="271992"/>
                <a:gridCol w="271992"/>
              </a:tblGrid>
              <a:tr h="180181">
                <a:tc>
                  <a:txBody>
                    <a:bodyPr/>
                    <a:lstStyle/>
                    <a:p>
                      <a:endParaRPr lang="en-IN" sz="100" dirty="0"/>
                    </a:p>
                  </a:txBody>
                  <a:tcPr marL="91465" marR="91465" marT="45761" marB="45761"/>
                </a:tc>
                <a:tc>
                  <a:txBody>
                    <a:bodyPr/>
                    <a:lstStyle/>
                    <a:p>
                      <a:endParaRPr lang="en-IN" sz="100"/>
                    </a:p>
                  </a:txBody>
                  <a:tcPr marL="91465" marR="91465" marT="45761" marB="45761"/>
                </a:tc>
                <a:tc>
                  <a:txBody>
                    <a:bodyPr/>
                    <a:lstStyle/>
                    <a:p>
                      <a:endParaRPr lang="en-IN" sz="100"/>
                    </a:p>
                  </a:txBody>
                  <a:tcPr marL="91465" marR="91465" marT="45761" marB="45761"/>
                </a:tc>
              </a:tr>
              <a:tr h="180181">
                <a:tc>
                  <a:txBody>
                    <a:bodyPr/>
                    <a:lstStyle/>
                    <a:p>
                      <a:endParaRPr lang="en-IN" sz="100"/>
                    </a:p>
                  </a:txBody>
                  <a:tcPr marL="91465" marR="91465" marT="45761" marB="45761"/>
                </a:tc>
                <a:tc>
                  <a:txBody>
                    <a:bodyPr/>
                    <a:lstStyle/>
                    <a:p>
                      <a:endParaRPr lang="en-IN" sz="100"/>
                    </a:p>
                  </a:txBody>
                  <a:tcPr marL="91465" marR="91465" marT="45761" marB="45761"/>
                </a:tc>
                <a:tc>
                  <a:txBody>
                    <a:bodyPr/>
                    <a:lstStyle/>
                    <a:p>
                      <a:endParaRPr lang="en-IN" sz="100"/>
                    </a:p>
                  </a:txBody>
                  <a:tcPr marL="91465" marR="91465" marT="45761" marB="45761"/>
                </a:tc>
              </a:tr>
              <a:tr h="180181">
                <a:tc>
                  <a:txBody>
                    <a:bodyPr/>
                    <a:lstStyle/>
                    <a:p>
                      <a:endParaRPr lang="en-IN" sz="100"/>
                    </a:p>
                  </a:txBody>
                  <a:tcPr marL="91465" marR="91465" marT="45761" marB="45761"/>
                </a:tc>
                <a:tc>
                  <a:txBody>
                    <a:bodyPr/>
                    <a:lstStyle/>
                    <a:p>
                      <a:endParaRPr lang="en-IN" sz="100"/>
                    </a:p>
                  </a:txBody>
                  <a:tcPr marL="91465" marR="91465" marT="45761" marB="45761"/>
                </a:tc>
                <a:tc>
                  <a:txBody>
                    <a:bodyPr/>
                    <a:lstStyle/>
                    <a:p>
                      <a:endParaRPr lang="en-IN" sz="100"/>
                    </a:p>
                  </a:txBody>
                  <a:tcPr marL="91465" marR="91465" marT="45761" marB="45761"/>
                </a:tc>
              </a:tr>
              <a:tr h="180181">
                <a:tc>
                  <a:txBody>
                    <a:bodyPr/>
                    <a:lstStyle/>
                    <a:p>
                      <a:endParaRPr lang="en-IN" sz="100"/>
                    </a:p>
                  </a:txBody>
                  <a:tcPr marL="91465" marR="91465" marT="45761" marB="45761"/>
                </a:tc>
                <a:tc>
                  <a:txBody>
                    <a:bodyPr/>
                    <a:lstStyle/>
                    <a:p>
                      <a:endParaRPr lang="en-IN" sz="100"/>
                    </a:p>
                  </a:txBody>
                  <a:tcPr marL="91465" marR="91465" marT="45761" marB="45761"/>
                </a:tc>
                <a:tc>
                  <a:txBody>
                    <a:bodyPr/>
                    <a:lstStyle/>
                    <a:p>
                      <a:endParaRPr lang="en-IN" sz="100" dirty="0"/>
                    </a:p>
                  </a:txBody>
                  <a:tcPr marL="91465" marR="91465" marT="45761" marB="45761"/>
                </a:tc>
              </a:tr>
            </a:tbl>
          </a:graphicData>
        </a:graphic>
      </p:graphicFrame>
    </p:spTree>
    <p:extLst>
      <p:ext uri="{BB962C8B-B14F-4D97-AF65-F5344CB8AC3E}">
        <p14:creationId xmlns:p14="http://schemas.microsoft.com/office/powerpoint/2010/main" xmlns="" val="24004769"/>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45</TotalTime>
  <Words>601</Words>
  <Application>Microsoft Office PowerPoint</Application>
  <PresentationFormat>On-screen Show (4:3)</PresentationFormat>
  <Paragraphs>144</Paragraphs>
  <Slides>11</Slides>
  <Notes>10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Default</vt:lpstr>
      <vt:lpstr>Slide 1</vt:lpstr>
      <vt:lpstr>Slide 2</vt:lpstr>
      <vt:lpstr>Slide 3</vt:lpstr>
      <vt:lpstr>Slide 4</vt:lpstr>
      <vt:lpstr>Slide 5</vt:lpstr>
      <vt:lpstr>Slide 6</vt:lpstr>
      <vt:lpstr>Slide 7</vt:lpstr>
      <vt:lpstr>Slide 8</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Chandra</dc:creator>
  <cp:lastModifiedBy>BITS9</cp:lastModifiedBy>
  <cp:revision>10</cp:revision>
  <dcterms:modified xsi:type="dcterms:W3CDTF">2016-01-11T10:05:43Z</dcterms:modified>
</cp:coreProperties>
</file>