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311" r:id="rId4"/>
    <p:sldId id="312" r:id="rId5"/>
    <p:sldId id="313" r:id="rId6"/>
    <p:sldId id="314" r:id="rId7"/>
    <p:sldId id="335" r:id="rId8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31183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0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</a:rPr>
              <a:t>Pilani</a:t>
            </a:r>
            <a:endParaRPr lang="en-US" sz="1100" dirty="0" smtClean="0">
              <a:solidFill>
                <a:srgbClr val="101141"/>
              </a:solidFill>
              <a:latin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14620"/>
            <a:ext cx="7772400" cy="1470025"/>
          </a:xfrm>
        </p:spPr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4" name="Picture 10" descr="http://www.hadoopscreencasts.com/assets/hadoop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465259"/>
            <a:ext cx="19494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Image result for cartoon 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0481" y="4429132"/>
            <a:ext cx="1132113" cy="20472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929190" y="5143512"/>
            <a:ext cx="28639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 pitchFamily="66" charset="0"/>
                <a:sym typeface="Calibri"/>
              </a:rPr>
              <a:t>Name of the elephant!!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7" name="Picture 18" descr="Image result for cartoon wise m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571604" y="2285992"/>
            <a:ext cx="1142976" cy="1485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9740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07843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do “big bazaar/more/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D’Mart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” target promotions guaranteed to make you buy?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can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Airtel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(4G) increase Ad-campaign efficiency?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What’s in your search? How is Google able to make such good predictions about your search?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have huge amount of data(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sites) data(twitter) data(blog) data(feeds) data(forums) ? What do I do with it?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3" name="Picture 18" descr="Image result for cartoon wise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0"/>
            <a:ext cx="1142976" cy="1485896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000100" y="214290"/>
            <a:ext cx="6324600" cy="11430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sym typeface="Calibri"/>
              </a:rPr>
              <a:t>Or </a:t>
            </a:r>
            <a:r>
              <a:rPr lang="en-US" sz="3200" dirty="0" smtClean="0">
                <a:latin typeface="Lucida Calligraphy" pitchFamily="66" charset="0"/>
              </a:rPr>
              <a:t>h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sym typeface="Calibri"/>
              </a:rPr>
              <a:t>ave</a:t>
            </a:r>
            <a:r>
              <a:rPr lang="en-US" sz="3200" dirty="0" smtClean="0">
                <a:latin typeface="Lucida Calligraphy" pitchFamily="66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sym typeface="Calibri"/>
              </a:rPr>
              <a:t>u thought of the following?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714356"/>
            <a:ext cx="1153676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1643050"/>
            <a:ext cx="1062147" cy="70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071810"/>
            <a:ext cx="228601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082" y="4786322"/>
            <a:ext cx="108446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5929330"/>
            <a:ext cx="3686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6" descr="Image result for cartoon ma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528" y="3643314"/>
            <a:ext cx="500066" cy="283311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53480" cy="5006997"/>
          </a:xfrm>
        </p:spPr>
        <p:txBody>
          <a:bodyPr>
            <a:normAutofit/>
          </a:bodyPr>
          <a:lstStyle/>
          <a:p>
            <a:r>
              <a:rPr lang="en-IN" i="1" dirty="0" smtClean="0"/>
              <a:t>         : exactly, and that what we call as </a:t>
            </a:r>
            <a:r>
              <a:rPr lang="en-IN" sz="4000" i="1" dirty="0" smtClean="0"/>
              <a:t>”BIG</a:t>
            </a:r>
            <a:r>
              <a:rPr lang="en-IN" i="1" dirty="0" smtClean="0"/>
              <a:t> </a:t>
            </a:r>
            <a:r>
              <a:rPr lang="en-IN" sz="4000" i="1" dirty="0" smtClean="0"/>
              <a:t>Data”</a:t>
            </a:r>
            <a:endParaRPr lang="en-IN" i="1" dirty="0" smtClean="0"/>
          </a:p>
          <a:p>
            <a:endParaRPr lang="en-IN" i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one of the best-known cloud platforms for big data today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solves a specific class of data-crunching problems that frequently comes up in the domain of Internet computing and high-performance computing.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Managing lots of information (growing by the day and doubling by year)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Working with many new types of data (totally unstructured)</a:t>
            </a:r>
          </a:p>
        </p:txBody>
      </p:sp>
      <p:pic>
        <p:nvPicPr>
          <p:cNvPr id="3" name="Picture 16" descr="Image result for cartoon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7473" y="71414"/>
            <a:ext cx="632047" cy="1142984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152400"/>
            <a:ext cx="6858016" cy="11430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3200" dirty="0" smtClean="0">
                <a:latin typeface="Lucida Calligraphy" pitchFamily="66" charset="0"/>
              </a:rPr>
              <a:t>Wow, that’s so much of DATA to process!!!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18" descr="Image result for cartoon wise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0" y="1285860"/>
            <a:ext cx="785787" cy="102154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93837"/>
            <a:ext cx="7462862" cy="507843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latin typeface="Lucida Calligraphy" pitchFamily="66" charset="0"/>
              </a:rPr>
              <a:t>             </a:t>
            </a:r>
          </a:p>
          <a:p>
            <a:pPr>
              <a:defRPr/>
            </a:pPr>
            <a:r>
              <a:rPr lang="en-US" dirty="0" smtClean="0"/>
              <a:t>		One of the research in the year 2012, </a:t>
            </a:r>
            <a:r>
              <a:rPr lang="en-US" dirty="0" err="1" smtClean="0"/>
              <a:t>Hadoop</a:t>
            </a:r>
            <a:r>
              <a:rPr lang="en-US" dirty="0" smtClean="0"/>
              <a:t> held the world record for the fastest system to sort large data (500 GB of data in59 sec and 100 terabytes of data in 68 seconds)</a:t>
            </a:r>
            <a:r>
              <a:rPr lang="en-US" dirty="0" smtClean="0">
                <a:latin typeface="Lucida Calligraphy" pitchFamily="66" charset="0"/>
              </a:rPr>
              <a:t> </a:t>
            </a:r>
          </a:p>
          <a:p>
            <a:pPr>
              <a:defRPr/>
            </a:pPr>
            <a:r>
              <a:rPr lang="en-US" dirty="0" smtClean="0"/>
              <a:t>            Designed to answer the question: </a:t>
            </a:r>
            <a:r>
              <a:rPr lang="en-US" b="1" dirty="0" smtClean="0"/>
              <a:t>“How to process big data with reasonable cost and time?”</a:t>
            </a: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endParaRPr lang="en-US" dirty="0" smtClean="0">
              <a:latin typeface="Lucida Calligraphy" pitchFamily="66" charset="0"/>
            </a:endParaRPr>
          </a:p>
          <a:p>
            <a:pPr>
              <a:defRPr/>
            </a:pPr>
            <a:r>
              <a:rPr lang="en-US" dirty="0" smtClean="0">
                <a:latin typeface="Lucida Calligraphy" pitchFamily="66" charset="0"/>
              </a:rPr>
              <a:t>Okay, okay…. Sit tight,       </a:t>
            </a:r>
            <a:endParaRPr lang="en-US" dirty="0">
              <a:latin typeface="Lucida Calligraphy" pitchFamily="6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>
              <a:latin typeface="Lucida Calligraphy" pitchFamily="66" charset="0"/>
            </a:endParaRPr>
          </a:p>
        </p:txBody>
      </p:sp>
      <p:pic>
        <p:nvPicPr>
          <p:cNvPr id="9232" name="Picture 16" descr="Image result for cartoon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4857784"/>
            <a:ext cx="632047" cy="1142984"/>
          </a:xfrm>
          <a:prstGeom prst="rect">
            <a:avLst/>
          </a:prstGeom>
          <a:noFill/>
        </p:spPr>
      </p:pic>
      <p:pic>
        <p:nvPicPr>
          <p:cNvPr id="9234" name="Picture 18" descr="Image result for cartoon wise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0" y="1714488"/>
            <a:ext cx="1208928" cy="1571636"/>
          </a:xfrm>
          <a:prstGeom prst="rect">
            <a:avLst/>
          </a:prstGeom>
          <a:noFill/>
        </p:spPr>
      </p:pic>
      <p:sp>
        <p:nvSpPr>
          <p:cNvPr id="13" name="Content Placeholder 10"/>
          <p:cNvSpPr txBox="1">
            <a:spLocks/>
          </p:cNvSpPr>
          <p:nvPr/>
        </p:nvSpPr>
        <p:spPr>
          <a:xfrm>
            <a:off x="0" y="4643454"/>
            <a:ext cx="764383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0" marR="0" lvl="0" indent="-34290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Calibri"/>
                <a:cs typeface="Arial" pitchFamily="34" charset="0"/>
                <a:sym typeface="Calibri"/>
              </a:rPr>
              <a:t>Super, so tell me more about </a:t>
            </a:r>
            <a:r>
              <a:rPr kumimoji="0" lang="en-US" sz="2800" b="1" i="0" u="none" strike="noStrike" kern="0" cap="none" spc="-15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Calibri"/>
                <a:cs typeface="Arial" pitchFamily="34" charset="0"/>
                <a:sym typeface="Calibri"/>
              </a:rPr>
              <a:t>Hadoop</a:t>
            </a:r>
            <a:r>
              <a:rPr kumimoji="0" lang="en-US" sz="2800" b="1" i="0" u="none" strike="noStrike" kern="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Calibri"/>
                <a:cs typeface="Arial" pitchFamily="34" charset="0"/>
                <a:sym typeface="Calibri"/>
              </a:rPr>
              <a:t>,         the data cruncher</a:t>
            </a:r>
            <a:r>
              <a:rPr kumimoji="0" lang="en-US" sz="3600" b="1" i="0" u="none" strike="noStrike" kern="0" cap="none" spc="-1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Calibri"/>
                <a:cs typeface="Arial" pitchFamily="34" charset="0"/>
                <a:sym typeface="Calibri"/>
              </a:rPr>
              <a:t> </a:t>
            </a:r>
          </a:p>
        </p:txBody>
      </p:sp>
      <p:pic>
        <p:nvPicPr>
          <p:cNvPr id="14" name="Picture 10" descr="http://www.hadoopscreencasts.com/assets/hadoo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500826" y="4643446"/>
            <a:ext cx="714380" cy="55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44" y="3071810"/>
            <a:ext cx="1962153" cy="172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6553216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is optimized for batch-processing applications, and scales to the number of CPUs available in the cluster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Provides Framework for Massive parallel processing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Programmer can focus on their program, and the framework takes care of the details of parallelization, fault-tolerance, locality optimization, load balancing 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Paradigm shift: </a:t>
            </a:r>
            <a:r>
              <a:rPr lang="en-IN" dirty="0" smtClean="0"/>
              <a:t>In </a:t>
            </a:r>
            <a:r>
              <a:rPr lang="en-IN" dirty="0" err="1" smtClean="0"/>
              <a:t>MapReduce</a:t>
            </a:r>
            <a:r>
              <a:rPr lang="en-IN" dirty="0" smtClean="0"/>
              <a:t> programming model, computation goes to data rather than data coming to program. Processing takes place where data is.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Framework Tools</a:t>
            </a:r>
            <a:endParaRPr lang="en-IN" dirty="0"/>
          </a:p>
        </p:txBody>
      </p:sp>
      <p:pic>
        <p:nvPicPr>
          <p:cNvPr id="4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234" y="1585914"/>
            <a:ext cx="8262294" cy="477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261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Slide 1</vt:lpstr>
      <vt:lpstr>Hadoop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64</cp:revision>
  <dcterms:modified xsi:type="dcterms:W3CDTF">2016-01-11T10:07:07Z</dcterms:modified>
</cp:coreProperties>
</file>