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271" r:id="rId4"/>
    <p:sldId id="272" r:id="rId5"/>
    <p:sldId id="273" r:id="rId6"/>
    <p:sldId id="263" r:id="rId7"/>
    <p:sldId id="265" r:id="rId8"/>
    <p:sldId id="275" r:id="rId9"/>
    <p:sldId id="278" r:id="rId10"/>
    <p:sldId id="279" r:id="rId11"/>
    <p:sldId id="260" r:id="rId12"/>
    <p:sldId id="268" r:id="rId13"/>
    <p:sldId id="28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DDD5C0"/>
    <a:srgbClr val="C0C0C0"/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8922D-D82B-4FE2-8D3C-1E7A900331FB}" v="1165" dt="2021-09-25T17:37:0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5" autoAdjust="0"/>
    <p:restoredTop sz="94660"/>
  </p:normalViewPr>
  <p:slideViewPr>
    <p:cSldViewPr snapToGrid="0">
      <p:cViewPr>
        <p:scale>
          <a:sx n="67" d="100"/>
          <a:sy n="67" d="100"/>
        </p:scale>
        <p:origin x="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 Banerjee" userId="899866b3c5948bee" providerId="LiveId" clId="{A868922D-D82B-4FE2-8D3C-1E7A900331FB}"/>
    <pc:docChg chg="undo redo custSel addSld delSld modSld sldOrd">
      <pc:chgData name="Anushka Banerjee" userId="899866b3c5948bee" providerId="LiveId" clId="{A868922D-D82B-4FE2-8D3C-1E7A900331FB}" dt="2021-09-25T17:37:02.470" v="3887"/>
      <pc:docMkLst>
        <pc:docMk/>
      </pc:docMkLst>
      <pc:sldChg chg="addSp delSp modSp del mod ord">
        <pc:chgData name="Anushka Banerjee" userId="899866b3c5948bee" providerId="LiveId" clId="{A868922D-D82B-4FE2-8D3C-1E7A900331FB}" dt="2021-09-25T17:30:46.274" v="3834" actId="47"/>
        <pc:sldMkLst>
          <pc:docMk/>
          <pc:sldMk cId="3664616492" sldId="256"/>
        </pc:sldMkLst>
        <pc:spChg chg="del">
          <ac:chgData name="Anushka Banerjee" userId="899866b3c5948bee" providerId="LiveId" clId="{A868922D-D82B-4FE2-8D3C-1E7A900331FB}" dt="2021-09-24T23:30:50.147" v="0" actId="478"/>
          <ac:spMkLst>
            <pc:docMk/>
            <pc:sldMk cId="3664616492" sldId="256"/>
            <ac:spMk id="2" creationId="{4CFDBA24-3682-48D2-9928-AF3526562B23}"/>
          </ac:spMkLst>
        </pc:spChg>
        <pc:spChg chg="del">
          <ac:chgData name="Anushka Banerjee" userId="899866b3c5948bee" providerId="LiveId" clId="{A868922D-D82B-4FE2-8D3C-1E7A900331FB}" dt="2021-09-24T23:30:54.615" v="1" actId="478"/>
          <ac:spMkLst>
            <pc:docMk/>
            <pc:sldMk cId="3664616492" sldId="256"/>
            <ac:spMk id="3" creationId="{A8E54854-563E-4B9F-BC6C-85B1EED61802}"/>
          </ac:spMkLst>
        </pc:spChg>
        <pc:spChg chg="add del mod">
          <ac:chgData name="Anushka Banerjee" userId="899866b3c5948bee" providerId="LiveId" clId="{A868922D-D82B-4FE2-8D3C-1E7A900331FB}" dt="2021-09-24T23:35:32.682" v="17" actId="11529"/>
          <ac:spMkLst>
            <pc:docMk/>
            <pc:sldMk cId="3664616492" sldId="256"/>
            <ac:spMk id="4" creationId="{073E8F26-352C-4CB3-98C5-AF1A5FB3BBBC}"/>
          </ac:spMkLst>
        </pc:spChg>
        <pc:spChg chg="add mod">
          <ac:chgData name="Anushka Banerjee" userId="899866b3c5948bee" providerId="LiveId" clId="{A868922D-D82B-4FE2-8D3C-1E7A900331FB}" dt="2021-09-24T23:53:10.839" v="290" actId="1076"/>
          <ac:spMkLst>
            <pc:docMk/>
            <pc:sldMk cId="3664616492" sldId="256"/>
            <ac:spMk id="5" creationId="{439E2195-DB75-4B15-BB4A-83DE84F9F4E6}"/>
          </ac:spMkLst>
        </pc:spChg>
        <pc:spChg chg="add mod">
          <ac:chgData name="Anushka Banerjee" userId="899866b3c5948bee" providerId="LiveId" clId="{A868922D-D82B-4FE2-8D3C-1E7A900331FB}" dt="2021-09-24T23:53:44.134" v="328" actId="20577"/>
          <ac:spMkLst>
            <pc:docMk/>
            <pc:sldMk cId="3664616492" sldId="256"/>
            <ac:spMk id="6" creationId="{C18279A3-3943-4E7A-88C6-5AA57FE162B5}"/>
          </ac:spMkLst>
        </pc:spChg>
        <pc:spChg chg="add mod">
          <ac:chgData name="Anushka Banerjee" userId="899866b3c5948bee" providerId="LiveId" clId="{A868922D-D82B-4FE2-8D3C-1E7A900331FB}" dt="2021-09-24T23:52:06.872" v="259" actId="1037"/>
          <ac:spMkLst>
            <pc:docMk/>
            <pc:sldMk cId="3664616492" sldId="256"/>
            <ac:spMk id="7" creationId="{08AD5806-AA50-4FCC-A3CD-29F4AE3E4B28}"/>
          </ac:spMkLst>
        </pc:spChg>
        <pc:spChg chg="add mod">
          <ac:chgData name="Anushka Banerjee" userId="899866b3c5948bee" providerId="LiveId" clId="{A868922D-D82B-4FE2-8D3C-1E7A900331FB}" dt="2021-09-24T23:52:06.872" v="259" actId="1037"/>
          <ac:spMkLst>
            <pc:docMk/>
            <pc:sldMk cId="3664616492" sldId="256"/>
            <ac:spMk id="8" creationId="{26431924-286E-47D0-B1E9-4944DB158689}"/>
          </ac:spMkLst>
        </pc:spChg>
        <pc:spChg chg="add mod">
          <ac:chgData name="Anushka Banerjee" userId="899866b3c5948bee" providerId="LiveId" clId="{A868922D-D82B-4FE2-8D3C-1E7A900331FB}" dt="2021-09-24T23:52:06.872" v="259" actId="1037"/>
          <ac:spMkLst>
            <pc:docMk/>
            <pc:sldMk cId="3664616492" sldId="256"/>
            <ac:spMk id="9" creationId="{155B12F9-49D0-427C-A00E-68FC731F9136}"/>
          </ac:spMkLst>
        </pc:spChg>
        <pc:spChg chg="add mod">
          <ac:chgData name="Anushka Banerjee" userId="899866b3c5948bee" providerId="LiveId" clId="{A868922D-D82B-4FE2-8D3C-1E7A900331FB}" dt="2021-09-24T23:53:05.657" v="289" actId="1076"/>
          <ac:spMkLst>
            <pc:docMk/>
            <pc:sldMk cId="3664616492" sldId="256"/>
            <ac:spMk id="10" creationId="{AAD2C2BA-EF57-499B-B01E-8FCF601FEF71}"/>
          </ac:spMkLst>
        </pc:spChg>
        <pc:spChg chg="add mod">
          <ac:chgData name="Anushka Banerjee" userId="899866b3c5948bee" providerId="LiveId" clId="{A868922D-D82B-4FE2-8D3C-1E7A900331FB}" dt="2021-09-24T23:52:33.121" v="263" actId="1076"/>
          <ac:spMkLst>
            <pc:docMk/>
            <pc:sldMk cId="3664616492" sldId="256"/>
            <ac:spMk id="11" creationId="{B7CA5D86-EBAF-4E46-B841-DCB78494096A}"/>
          </ac:spMkLst>
        </pc:spChg>
        <pc:spChg chg="add mod">
          <ac:chgData name="Anushka Banerjee" userId="899866b3c5948bee" providerId="LiveId" clId="{A868922D-D82B-4FE2-8D3C-1E7A900331FB}" dt="2021-09-24T23:53:01.579" v="287" actId="1076"/>
          <ac:spMkLst>
            <pc:docMk/>
            <pc:sldMk cId="3664616492" sldId="256"/>
            <ac:spMk id="12" creationId="{94A8612C-B3A6-46E7-ADBA-AEEB5758164A}"/>
          </ac:spMkLst>
        </pc:spChg>
        <pc:spChg chg="add mod">
          <ac:chgData name="Anushka Banerjee" userId="899866b3c5948bee" providerId="LiveId" clId="{A868922D-D82B-4FE2-8D3C-1E7A900331FB}" dt="2021-09-24T23:54:25.888" v="330" actId="1076"/>
          <ac:spMkLst>
            <pc:docMk/>
            <pc:sldMk cId="3664616492" sldId="256"/>
            <ac:spMk id="13" creationId="{022CD5BF-A4C8-41F1-8ABD-3348CF64A80F}"/>
          </ac:spMkLst>
        </pc:spChg>
        <pc:spChg chg="add mod">
          <ac:chgData name="Anushka Banerjee" userId="899866b3c5948bee" providerId="LiveId" clId="{A868922D-D82B-4FE2-8D3C-1E7A900331FB}" dt="2021-09-24T23:54:41.119" v="350" actId="20577"/>
          <ac:spMkLst>
            <pc:docMk/>
            <pc:sldMk cId="3664616492" sldId="256"/>
            <ac:spMk id="14" creationId="{8EE57C8D-0947-430F-B779-B1281D29FB9B}"/>
          </ac:spMkLst>
        </pc:spChg>
      </pc:sldChg>
      <pc:sldChg chg="addSp delSp modSp new mod ord modTransition setBg">
        <pc:chgData name="Anushka Banerjee" userId="899866b3c5948bee" providerId="LiveId" clId="{A868922D-D82B-4FE2-8D3C-1E7A900331FB}" dt="2021-09-25T16:17:06.590" v="2535" actId="692"/>
        <pc:sldMkLst>
          <pc:docMk/>
          <pc:sldMk cId="3171435325" sldId="257"/>
        </pc:sldMkLst>
        <pc:spChg chg="del mod">
          <ac:chgData name="Anushka Banerjee" userId="899866b3c5948bee" providerId="LiveId" clId="{A868922D-D82B-4FE2-8D3C-1E7A900331FB}" dt="2021-09-25T01:56:11.961" v="355" actId="478"/>
          <ac:spMkLst>
            <pc:docMk/>
            <pc:sldMk cId="3171435325" sldId="257"/>
            <ac:spMk id="2" creationId="{1A60F81A-C01A-4592-B3DB-6FF7EFCAED19}"/>
          </ac:spMkLst>
        </pc:spChg>
        <pc:spChg chg="del">
          <ac:chgData name="Anushka Banerjee" userId="899866b3c5948bee" providerId="LiveId" clId="{A868922D-D82B-4FE2-8D3C-1E7A900331FB}" dt="2021-09-25T01:56:16.442" v="356" actId="478"/>
          <ac:spMkLst>
            <pc:docMk/>
            <pc:sldMk cId="3171435325" sldId="257"/>
            <ac:spMk id="3" creationId="{0B74E77C-3D26-467A-84C1-B6A901AA2C91}"/>
          </ac:spMkLst>
        </pc:spChg>
        <pc:spChg chg="add mod">
          <ac:chgData name="Anushka Banerjee" userId="899866b3c5948bee" providerId="LiveId" clId="{A868922D-D82B-4FE2-8D3C-1E7A900331FB}" dt="2021-09-25T16:17:06.590" v="2535" actId="692"/>
          <ac:spMkLst>
            <pc:docMk/>
            <pc:sldMk cId="3171435325" sldId="257"/>
            <ac:spMk id="4" creationId="{4377D124-B036-4427-A4D5-A460E860F62C}"/>
          </ac:spMkLst>
        </pc:spChg>
      </pc:sldChg>
      <pc:sldChg chg="addSp delSp modSp new mod modTransition setBg modAnim">
        <pc:chgData name="Anushka Banerjee" userId="899866b3c5948bee" providerId="LiveId" clId="{A868922D-D82B-4FE2-8D3C-1E7A900331FB}" dt="2021-09-25T14:25:34.145" v="1849"/>
        <pc:sldMkLst>
          <pc:docMk/>
          <pc:sldMk cId="1363819418" sldId="258"/>
        </pc:sldMkLst>
        <pc:spChg chg="mod">
          <ac:chgData name="Anushka Banerjee" userId="899866b3c5948bee" providerId="LiveId" clId="{A868922D-D82B-4FE2-8D3C-1E7A900331FB}" dt="2021-09-25T14:23:19.934" v="1831" actId="1076"/>
          <ac:spMkLst>
            <pc:docMk/>
            <pc:sldMk cId="1363819418" sldId="258"/>
            <ac:spMk id="2" creationId="{950C37FC-D80D-430C-8D71-1CB4D6E5401A}"/>
          </ac:spMkLst>
        </pc:spChg>
        <pc:spChg chg="add del mod">
          <ac:chgData name="Anushka Banerjee" userId="899866b3c5948bee" providerId="LiveId" clId="{A868922D-D82B-4FE2-8D3C-1E7A900331FB}" dt="2021-09-25T14:17:42.899" v="1618" actId="478"/>
          <ac:spMkLst>
            <pc:docMk/>
            <pc:sldMk cId="1363819418" sldId="258"/>
            <ac:spMk id="3" creationId="{45A3CEDF-8E0B-4D90-967D-C1102EA80B4B}"/>
          </ac:spMkLst>
        </pc:spChg>
        <pc:spChg chg="add del mod">
          <ac:chgData name="Anushka Banerjee" userId="899866b3c5948bee" providerId="LiveId" clId="{A868922D-D82B-4FE2-8D3C-1E7A900331FB}" dt="2021-09-25T14:17:29.331" v="1615" actId="478"/>
          <ac:spMkLst>
            <pc:docMk/>
            <pc:sldMk cId="1363819418" sldId="258"/>
            <ac:spMk id="5" creationId="{344D5A3D-AEC8-4C8D-AB41-5825788C41ED}"/>
          </ac:spMkLst>
        </pc:spChg>
        <pc:spChg chg="add del mod">
          <ac:chgData name="Anushka Banerjee" userId="899866b3c5948bee" providerId="LiveId" clId="{A868922D-D82B-4FE2-8D3C-1E7A900331FB}" dt="2021-09-25T14:17:46.106" v="1619" actId="478"/>
          <ac:spMkLst>
            <pc:docMk/>
            <pc:sldMk cId="1363819418" sldId="258"/>
            <ac:spMk id="7" creationId="{785E7684-D467-4C14-A264-781182DF6DB9}"/>
          </ac:spMkLst>
        </pc:spChg>
      </pc:sldChg>
      <pc:sldChg chg="addSp delSp modSp new del mod">
        <pc:chgData name="Anushka Banerjee" userId="899866b3c5948bee" providerId="LiveId" clId="{A868922D-D82B-4FE2-8D3C-1E7A900331FB}" dt="2021-09-25T14:58:52.777" v="2070" actId="47"/>
        <pc:sldMkLst>
          <pc:docMk/>
          <pc:sldMk cId="1811614518" sldId="259"/>
        </pc:sldMkLst>
        <pc:spChg chg="add del mod">
          <ac:chgData name="Anushka Banerjee" userId="899866b3c5948bee" providerId="LiveId" clId="{A868922D-D82B-4FE2-8D3C-1E7A900331FB}" dt="2021-09-25T04:41:18.060" v="1023" actId="313"/>
          <ac:spMkLst>
            <pc:docMk/>
            <pc:sldMk cId="1811614518" sldId="259"/>
            <ac:spMk id="2" creationId="{3EBB1180-7CDA-483E-8A16-F9CD97A4168F}"/>
          </ac:spMkLst>
        </pc:spChg>
        <pc:spChg chg="mod">
          <ac:chgData name="Anushka Banerjee" userId="899866b3c5948bee" providerId="LiveId" clId="{A868922D-D82B-4FE2-8D3C-1E7A900331FB}" dt="2021-09-25T03:33:25.657" v="865" actId="20577"/>
          <ac:spMkLst>
            <pc:docMk/>
            <pc:sldMk cId="1811614518" sldId="259"/>
            <ac:spMk id="3" creationId="{F28AEC36-9CE8-47A6-BA67-FF9531B5B9E8}"/>
          </ac:spMkLst>
        </pc:spChg>
      </pc:sldChg>
      <pc:sldChg chg="addSp delSp modSp new mod modTransition setBg modAnim">
        <pc:chgData name="Anushka Banerjee" userId="899866b3c5948bee" providerId="LiveId" clId="{A868922D-D82B-4FE2-8D3C-1E7A900331FB}" dt="2021-09-25T17:19:48.213" v="3718"/>
        <pc:sldMkLst>
          <pc:docMk/>
          <pc:sldMk cId="4122953384" sldId="260"/>
        </pc:sldMkLst>
        <pc:spChg chg="mod">
          <ac:chgData name="Anushka Banerjee" userId="899866b3c5948bee" providerId="LiveId" clId="{A868922D-D82B-4FE2-8D3C-1E7A900331FB}" dt="2021-09-25T17:18:55.127" v="3709" actId="1076"/>
          <ac:spMkLst>
            <pc:docMk/>
            <pc:sldMk cId="4122953384" sldId="260"/>
            <ac:spMk id="2" creationId="{D815CA75-36B0-4B6A-9B24-DBC743F269C2}"/>
          </ac:spMkLst>
        </pc:spChg>
        <pc:spChg chg="del">
          <ac:chgData name="Anushka Banerjee" userId="899866b3c5948bee" providerId="LiveId" clId="{A868922D-D82B-4FE2-8D3C-1E7A900331FB}" dt="2021-09-25T03:35:24.067" v="906" actId="1957"/>
          <ac:spMkLst>
            <pc:docMk/>
            <pc:sldMk cId="4122953384" sldId="260"/>
            <ac:spMk id="3" creationId="{7895A51C-E898-4A6F-98A5-E479DAA658D1}"/>
          </ac:spMkLst>
        </pc:spChg>
        <pc:spChg chg="add del mod">
          <ac:chgData name="Anushka Banerjee" userId="899866b3c5948bee" providerId="LiveId" clId="{A868922D-D82B-4FE2-8D3C-1E7A900331FB}" dt="2021-09-25T04:09:16.575" v="963" actId="1957"/>
          <ac:spMkLst>
            <pc:docMk/>
            <pc:sldMk cId="4122953384" sldId="260"/>
            <ac:spMk id="8" creationId="{FA9D8A03-711A-4586-9BA7-49CA4078E46E}"/>
          </ac:spMkLst>
        </pc:spChg>
        <pc:spChg chg="add mod">
          <ac:chgData name="Anushka Banerjee" userId="899866b3c5948bee" providerId="LiveId" clId="{A868922D-D82B-4FE2-8D3C-1E7A900331FB}" dt="2021-09-25T17:18:33.352" v="3690" actId="14100"/>
          <ac:spMkLst>
            <pc:docMk/>
            <pc:sldMk cId="4122953384" sldId="260"/>
            <ac:spMk id="21" creationId="{D74BA166-5233-441D-8ACB-1024D96DF267}"/>
          </ac:spMkLst>
        </pc:spChg>
        <pc:graphicFrameChg chg="add del mod">
          <ac:chgData name="Anushka Banerjee" userId="899866b3c5948bee" providerId="LiveId" clId="{A868922D-D82B-4FE2-8D3C-1E7A900331FB}" dt="2021-09-25T03:38:52.136" v="910" actId="478"/>
          <ac:graphicFrameMkLst>
            <pc:docMk/>
            <pc:sldMk cId="4122953384" sldId="260"/>
            <ac:graphicFrameMk id="6" creationId="{0D5B6E48-0A83-4EF0-B428-126465E2558C}"/>
          </ac:graphicFrameMkLst>
        </pc:graphicFrameChg>
        <pc:graphicFrameChg chg="add del modGraphic">
          <ac:chgData name="Anushka Banerjee" userId="899866b3c5948bee" providerId="LiveId" clId="{A868922D-D82B-4FE2-8D3C-1E7A900331FB}" dt="2021-09-25T04:06:44.532" v="961"/>
          <ac:graphicFrameMkLst>
            <pc:docMk/>
            <pc:sldMk cId="4122953384" sldId="260"/>
            <ac:graphicFrameMk id="14" creationId="{781EEF98-CEAE-4099-A83F-F198966C10AB}"/>
          </ac:graphicFrameMkLst>
        </pc:graphicFrameChg>
        <pc:graphicFrameChg chg="add mod">
          <ac:chgData name="Anushka Banerjee" userId="899866b3c5948bee" providerId="LiveId" clId="{A868922D-D82B-4FE2-8D3C-1E7A900331FB}" dt="2021-09-25T16:41:43.448" v="2698" actId="1076"/>
          <ac:graphicFrameMkLst>
            <pc:docMk/>
            <pc:sldMk cId="4122953384" sldId="260"/>
            <ac:graphicFrameMk id="17" creationId="{B8AF477F-B3D4-478B-A623-EC47FFF1940D}"/>
          </ac:graphicFrameMkLst>
        </pc:graphicFrameChg>
        <pc:graphicFrameChg chg="add mod">
          <ac:chgData name="Anushka Banerjee" userId="899866b3c5948bee" providerId="LiveId" clId="{A868922D-D82B-4FE2-8D3C-1E7A900331FB}" dt="2021-09-25T16:42:17.565" v="2703" actId="403"/>
          <ac:graphicFrameMkLst>
            <pc:docMk/>
            <pc:sldMk cId="4122953384" sldId="260"/>
            <ac:graphicFrameMk id="20" creationId="{C82C4106-D8EB-4B6F-8B35-02A0A94F7939}"/>
          </ac:graphicFrameMkLst>
        </pc:graphicFrameChg>
        <pc:picChg chg="add del">
          <ac:chgData name="Anushka Banerjee" userId="899866b3c5948bee" providerId="LiveId" clId="{A868922D-D82B-4FE2-8D3C-1E7A900331FB}" dt="2021-09-25T17:17:41.487" v="3660" actId="22"/>
          <ac:picMkLst>
            <pc:docMk/>
            <pc:sldMk cId="4122953384" sldId="260"/>
            <ac:picMk id="23" creationId="{C6839530-E46F-48AE-8096-4B3B35EF584B}"/>
          </ac:picMkLst>
        </pc:picChg>
      </pc:sldChg>
      <pc:sldChg chg="modSp new mod">
        <pc:chgData name="Anushka Banerjee" userId="899866b3c5948bee" providerId="LiveId" clId="{A868922D-D82B-4FE2-8D3C-1E7A900331FB}" dt="2021-09-25T16:19:31.533" v="2566"/>
        <pc:sldMkLst>
          <pc:docMk/>
          <pc:sldMk cId="30422958" sldId="261"/>
        </pc:sldMkLst>
        <pc:spChg chg="mod">
          <ac:chgData name="Anushka Banerjee" userId="899866b3c5948bee" providerId="LiveId" clId="{A868922D-D82B-4FE2-8D3C-1E7A900331FB}" dt="2021-09-25T16:19:31.533" v="2566"/>
          <ac:spMkLst>
            <pc:docMk/>
            <pc:sldMk cId="30422958" sldId="261"/>
            <ac:spMk id="2" creationId="{280D0129-1A17-466A-8EB3-16C340E1C818}"/>
          </ac:spMkLst>
        </pc:spChg>
        <pc:spChg chg="mod">
          <ac:chgData name="Anushka Banerjee" userId="899866b3c5948bee" providerId="LiveId" clId="{A868922D-D82B-4FE2-8D3C-1E7A900331FB}" dt="2021-09-25T16:19:31.533" v="2566"/>
          <ac:spMkLst>
            <pc:docMk/>
            <pc:sldMk cId="30422958" sldId="261"/>
            <ac:spMk id="3" creationId="{2FA76CF7-BDAF-4B43-A3A7-6D43F3BB223E}"/>
          </ac:spMkLst>
        </pc:spChg>
      </pc:sldChg>
      <pc:sldChg chg="add del setBg">
        <pc:chgData name="Anushka Banerjee" userId="899866b3c5948bee" providerId="LiveId" clId="{A868922D-D82B-4FE2-8D3C-1E7A900331FB}" dt="2021-09-25T14:17:32.326" v="1616"/>
        <pc:sldMkLst>
          <pc:docMk/>
          <pc:sldMk cId="1639279751" sldId="262"/>
        </pc:sldMkLst>
      </pc:sldChg>
      <pc:sldChg chg="addSp delSp modSp add mod modTransition delAnim modAnim">
        <pc:chgData name="Anushka Banerjee" userId="899866b3c5948bee" providerId="LiveId" clId="{A868922D-D82B-4FE2-8D3C-1E7A900331FB}" dt="2021-09-25T16:17:55.901" v="2549"/>
        <pc:sldMkLst>
          <pc:docMk/>
          <pc:sldMk cId="3495477736" sldId="262"/>
        </pc:sldMkLst>
        <pc:spChg chg="mod">
          <ac:chgData name="Anushka Banerjee" userId="899866b3c5948bee" providerId="LiveId" clId="{A868922D-D82B-4FE2-8D3C-1E7A900331FB}" dt="2021-09-25T16:17:55.901" v="2549"/>
          <ac:spMkLst>
            <pc:docMk/>
            <pc:sldMk cId="3495477736" sldId="262"/>
            <ac:spMk id="2" creationId="{950C37FC-D80D-430C-8D71-1CB4D6E5401A}"/>
          </ac:spMkLst>
        </pc:spChg>
        <pc:spChg chg="del mod">
          <ac:chgData name="Anushka Banerjee" userId="899866b3c5948bee" providerId="LiveId" clId="{A868922D-D82B-4FE2-8D3C-1E7A900331FB}" dt="2021-09-25T14:27:56.717" v="1862" actId="478"/>
          <ac:spMkLst>
            <pc:docMk/>
            <pc:sldMk cId="3495477736" sldId="262"/>
            <ac:spMk id="3" creationId="{45A3CEDF-8E0B-4D90-967D-C1102EA80B4B}"/>
          </ac:spMkLst>
        </pc:spChg>
        <pc:spChg chg="add mod">
          <ac:chgData name="Anushka Banerjee" userId="899866b3c5948bee" providerId="LiveId" clId="{A868922D-D82B-4FE2-8D3C-1E7A900331FB}" dt="2021-09-25T14:21:28.643" v="1816" actId="14100"/>
          <ac:spMkLst>
            <pc:docMk/>
            <pc:sldMk cId="3495477736" sldId="262"/>
            <ac:spMk id="4" creationId="{672C0090-D280-4D19-AB1C-1BEFCA66E3D4}"/>
          </ac:spMkLst>
        </pc:spChg>
        <pc:spChg chg="add mod">
          <ac:chgData name="Anushka Banerjee" userId="899866b3c5948bee" providerId="LiveId" clId="{A868922D-D82B-4FE2-8D3C-1E7A900331FB}" dt="2021-09-25T14:29:48.144" v="1928" actId="14100"/>
          <ac:spMkLst>
            <pc:docMk/>
            <pc:sldMk cId="3495477736" sldId="262"/>
            <ac:spMk id="5" creationId="{7FC4F4F2-0C90-468B-8704-00060E6C77D3}"/>
          </ac:spMkLst>
        </pc:spChg>
        <pc:spChg chg="add del mod">
          <ac:chgData name="Anushka Banerjee" userId="899866b3c5948bee" providerId="LiveId" clId="{A868922D-D82B-4FE2-8D3C-1E7A900331FB}" dt="2021-09-25T14:28:00.117" v="1863" actId="478"/>
          <ac:spMkLst>
            <pc:docMk/>
            <pc:sldMk cId="3495477736" sldId="262"/>
            <ac:spMk id="7" creationId="{2C376A8E-CD2B-4D44-98E3-C134EB0B8861}"/>
          </ac:spMkLst>
        </pc:spChg>
        <pc:spChg chg="add mod">
          <ac:chgData name="Anushka Banerjee" userId="899866b3c5948bee" providerId="LiveId" clId="{A868922D-D82B-4FE2-8D3C-1E7A900331FB}" dt="2021-09-25T14:29:41.935" v="1927" actId="14100"/>
          <ac:spMkLst>
            <pc:docMk/>
            <pc:sldMk cId="3495477736" sldId="262"/>
            <ac:spMk id="8" creationId="{0C5E3059-ECA0-4968-88E8-2CF1715654F3}"/>
          </ac:spMkLst>
        </pc:spChg>
        <pc:spChg chg="add del mod">
          <ac:chgData name="Anushka Banerjee" userId="899866b3c5948bee" providerId="LiveId" clId="{A868922D-D82B-4FE2-8D3C-1E7A900331FB}" dt="2021-09-25T14:28:12.828" v="1868"/>
          <ac:spMkLst>
            <pc:docMk/>
            <pc:sldMk cId="3495477736" sldId="262"/>
            <ac:spMk id="9" creationId="{B931F6D7-242C-4E9E-A3E4-81CCCA03351C}"/>
          </ac:spMkLst>
        </pc:spChg>
      </pc:sldChg>
      <pc:sldChg chg="addSp modSp new mod ord modTransition setBg modAnim">
        <pc:chgData name="Anushka Banerjee" userId="899866b3c5948bee" providerId="LiveId" clId="{A868922D-D82B-4FE2-8D3C-1E7A900331FB}" dt="2021-09-25T14:53:22.768" v="2064"/>
        <pc:sldMkLst>
          <pc:docMk/>
          <pc:sldMk cId="767849377" sldId="263"/>
        </pc:sldMkLst>
        <pc:picChg chg="add mod">
          <ac:chgData name="Anushka Banerjee" userId="899866b3c5948bee" providerId="LiveId" clId="{A868922D-D82B-4FE2-8D3C-1E7A900331FB}" dt="2021-09-25T14:41:42.494" v="1942" actId="14100"/>
          <ac:picMkLst>
            <pc:docMk/>
            <pc:sldMk cId="767849377" sldId="263"/>
            <ac:picMk id="3" creationId="{5623DAC4-D4F6-4673-9F83-24913A8DE4E0}"/>
          </ac:picMkLst>
        </pc:picChg>
        <pc:picChg chg="add mod">
          <ac:chgData name="Anushka Banerjee" userId="899866b3c5948bee" providerId="LiveId" clId="{A868922D-D82B-4FE2-8D3C-1E7A900331FB}" dt="2021-09-25T14:51:33.672" v="2054" actId="1076"/>
          <ac:picMkLst>
            <pc:docMk/>
            <pc:sldMk cId="767849377" sldId="263"/>
            <ac:picMk id="5" creationId="{C33C779F-6B99-4D3F-BDB0-41F707C90437}"/>
          </ac:picMkLst>
        </pc:picChg>
        <pc:picChg chg="add mod">
          <ac:chgData name="Anushka Banerjee" userId="899866b3c5948bee" providerId="LiveId" clId="{A868922D-D82B-4FE2-8D3C-1E7A900331FB}" dt="2021-09-25T14:46:22.520" v="2042" actId="14100"/>
          <ac:picMkLst>
            <pc:docMk/>
            <pc:sldMk cId="767849377" sldId="263"/>
            <ac:picMk id="7" creationId="{8243715E-201C-4A1A-8855-A88E5CB7966E}"/>
          </ac:picMkLst>
        </pc:picChg>
        <pc:picChg chg="add mod">
          <ac:chgData name="Anushka Banerjee" userId="899866b3c5948bee" providerId="LiveId" clId="{A868922D-D82B-4FE2-8D3C-1E7A900331FB}" dt="2021-09-25T14:49:23.141" v="2048" actId="14100"/>
          <ac:picMkLst>
            <pc:docMk/>
            <pc:sldMk cId="767849377" sldId="263"/>
            <ac:picMk id="9" creationId="{6533301D-639C-455D-B2EF-E24020FF7FEB}"/>
          </ac:picMkLst>
        </pc:picChg>
        <pc:picChg chg="add mod">
          <ac:chgData name="Anushka Banerjee" userId="899866b3c5948bee" providerId="LiveId" clId="{A868922D-D82B-4FE2-8D3C-1E7A900331FB}" dt="2021-09-25T14:51:20.886" v="2052" actId="1076"/>
          <ac:picMkLst>
            <pc:docMk/>
            <pc:sldMk cId="767849377" sldId="263"/>
            <ac:picMk id="11" creationId="{CECB6BAB-0361-4A66-A719-E715E31EDA4A}"/>
          </ac:picMkLst>
        </pc:picChg>
      </pc:sldChg>
      <pc:sldChg chg="add del">
        <pc:chgData name="Anushka Banerjee" userId="899866b3c5948bee" providerId="LiveId" clId="{A868922D-D82B-4FE2-8D3C-1E7A900331FB}" dt="2021-09-25T14:17:28.037" v="1613" actId="2890"/>
        <pc:sldMkLst>
          <pc:docMk/>
          <pc:sldMk cId="4254475011" sldId="263"/>
        </pc:sldMkLst>
      </pc:sldChg>
      <pc:sldChg chg="modSp add mod modTransition setBg modAnim">
        <pc:chgData name="Anushka Banerjee" userId="899866b3c5948bee" providerId="LiveId" clId="{A868922D-D82B-4FE2-8D3C-1E7A900331FB}" dt="2021-09-25T16:20:03.595" v="2570"/>
        <pc:sldMkLst>
          <pc:docMk/>
          <pc:sldMk cId="2325988113" sldId="264"/>
        </pc:sldMkLst>
        <pc:picChg chg="mod">
          <ac:chgData name="Anushka Banerjee" userId="899866b3c5948bee" providerId="LiveId" clId="{A868922D-D82B-4FE2-8D3C-1E7A900331FB}" dt="2021-09-25T15:09:59.569" v="2080" actId="1038"/>
          <ac:picMkLst>
            <pc:docMk/>
            <pc:sldMk cId="2325988113" sldId="264"/>
            <ac:picMk id="3" creationId="{5623DAC4-D4F6-4673-9F83-24913A8DE4E0}"/>
          </ac:picMkLst>
        </pc:picChg>
      </pc:sldChg>
      <pc:sldChg chg="addSp delSp modSp new mod modTransition setBg modAnim delDesignElem">
        <pc:chgData name="Anushka Banerjee" userId="899866b3c5948bee" providerId="LiveId" clId="{A868922D-D82B-4FE2-8D3C-1E7A900331FB}" dt="2021-09-25T16:19:46.833" v="2568"/>
        <pc:sldMkLst>
          <pc:docMk/>
          <pc:sldMk cId="1589551409" sldId="265"/>
        </pc:sldMkLst>
        <pc:spChg chg="add del">
          <ac:chgData name="Anushka Banerjee" userId="899866b3c5948bee" providerId="LiveId" clId="{A868922D-D82B-4FE2-8D3C-1E7A900331FB}" dt="2021-09-25T15:12:32.132" v="2086" actId="26606"/>
          <ac:spMkLst>
            <pc:docMk/>
            <pc:sldMk cId="1589551409" sldId="265"/>
            <ac:spMk id="8" creationId="{AB8C311F-7253-4AED-9701-7FC0708C41C7}"/>
          </ac:spMkLst>
        </pc:spChg>
        <pc:spChg chg="add del">
          <ac:chgData name="Anushka Banerjee" userId="899866b3c5948bee" providerId="LiveId" clId="{A868922D-D82B-4FE2-8D3C-1E7A900331FB}" dt="2021-09-25T15:12:32.132" v="2086" actId="26606"/>
          <ac:spMkLst>
            <pc:docMk/>
            <pc:sldMk cId="1589551409" sldId="265"/>
            <ac:spMk id="10" creationId="{E2384209-CB15-4CDF-9D31-C44FD9A3F20D}"/>
          </ac:spMkLst>
        </pc:spChg>
        <pc:spChg chg="add del">
          <ac:chgData name="Anushka Banerjee" userId="899866b3c5948bee" providerId="LiveId" clId="{A868922D-D82B-4FE2-8D3C-1E7A900331FB}" dt="2021-09-25T15:12:32.132" v="2086" actId="26606"/>
          <ac:spMkLst>
            <pc:docMk/>
            <pc:sldMk cId="1589551409" sldId="265"/>
            <ac:spMk id="12" creationId="{2633B3B5-CC90-43F0-8714-D31D1F3F0209}"/>
          </ac:spMkLst>
        </pc:spChg>
        <pc:spChg chg="add del">
          <ac:chgData name="Anushka Banerjee" userId="899866b3c5948bee" providerId="LiveId" clId="{A868922D-D82B-4FE2-8D3C-1E7A900331FB}" dt="2021-09-25T15:12:32.132" v="2086" actId="26606"/>
          <ac:spMkLst>
            <pc:docMk/>
            <pc:sldMk cId="1589551409" sldId="265"/>
            <ac:spMk id="14" creationId="{A8D57A06-A426-446D-B02C-A2DC6B62E45E}"/>
          </ac:spMkLst>
        </pc:spChg>
        <pc:spChg chg="add del">
          <ac:chgData name="Anushka Banerjee" userId="899866b3c5948bee" providerId="LiveId" clId="{A868922D-D82B-4FE2-8D3C-1E7A900331FB}" dt="2021-09-25T15:12:33.582" v="2088" actId="26606"/>
          <ac:spMkLst>
            <pc:docMk/>
            <pc:sldMk cId="1589551409" sldId="265"/>
            <ac:spMk id="16" creationId="{42A4FC2C-047E-45A5-965D-8E1E3BF09BC6}"/>
          </ac:spMkLst>
        </pc:spChg>
        <pc:spChg chg="add del">
          <ac:chgData name="Anushka Banerjee" userId="899866b3c5948bee" providerId="LiveId" clId="{A868922D-D82B-4FE2-8D3C-1E7A900331FB}" dt="2021-09-25T15:12:47.056" v="2090" actId="26606"/>
          <ac:spMkLst>
            <pc:docMk/>
            <pc:sldMk cId="1589551409" sldId="265"/>
            <ac:spMk id="18" creationId="{AB8C311F-7253-4AED-9701-7FC0708C41C7}"/>
          </ac:spMkLst>
        </pc:spChg>
        <pc:spChg chg="add del">
          <ac:chgData name="Anushka Banerjee" userId="899866b3c5948bee" providerId="LiveId" clId="{A868922D-D82B-4FE2-8D3C-1E7A900331FB}" dt="2021-09-25T15:12:47.056" v="2090" actId="26606"/>
          <ac:spMkLst>
            <pc:docMk/>
            <pc:sldMk cId="1589551409" sldId="265"/>
            <ac:spMk id="19" creationId="{E2384209-CB15-4CDF-9D31-C44FD9A3F20D}"/>
          </ac:spMkLst>
        </pc:spChg>
        <pc:spChg chg="add del">
          <ac:chgData name="Anushka Banerjee" userId="899866b3c5948bee" providerId="LiveId" clId="{A868922D-D82B-4FE2-8D3C-1E7A900331FB}" dt="2021-09-25T15:12:47.056" v="2090" actId="26606"/>
          <ac:spMkLst>
            <pc:docMk/>
            <pc:sldMk cId="1589551409" sldId="265"/>
            <ac:spMk id="20" creationId="{2633B3B5-CC90-43F0-8714-D31D1F3F0209}"/>
          </ac:spMkLst>
        </pc:spChg>
        <pc:spChg chg="add del">
          <ac:chgData name="Anushka Banerjee" userId="899866b3c5948bee" providerId="LiveId" clId="{A868922D-D82B-4FE2-8D3C-1E7A900331FB}" dt="2021-09-25T15:12:47.056" v="2090" actId="26606"/>
          <ac:spMkLst>
            <pc:docMk/>
            <pc:sldMk cId="1589551409" sldId="265"/>
            <ac:spMk id="21" creationId="{A8D57A06-A426-446D-B02C-A2DC6B62E45E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3" creationId="{F3060C83-F051-4F0E-ABAD-AA0DFC48B218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4" creationId="{83C98ABE-055B-441F-B07E-44F97F083C39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5" creationId="{29FDB030-9B49-4CED-8CCD-4D99382388AC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6" creationId="{3783CA14-24A1-485C-8B30-D6A5D87987AD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7" creationId="{9A97C86A-04D6-40F7-AE84-31AB43E6A846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8" creationId="{FF9F2414-84E8-453E-B1F3-389FDE8192D9}"/>
          </ac:spMkLst>
        </pc:spChg>
        <pc:spChg chg="add del">
          <ac:chgData name="Anushka Banerjee" userId="899866b3c5948bee" providerId="LiveId" clId="{A868922D-D82B-4FE2-8D3C-1E7A900331FB}" dt="2021-09-25T15:13:28.896" v="2095"/>
          <ac:spMkLst>
            <pc:docMk/>
            <pc:sldMk cId="1589551409" sldId="265"/>
            <ac:spMk id="29" creationId="{3ECA69A1-7536-43AC-85EF-C7106179F5ED}"/>
          </ac:spMkLst>
        </pc:spChg>
        <pc:spChg chg="add del">
          <ac:chgData name="Anushka Banerjee" userId="899866b3c5948bee" providerId="LiveId" clId="{A868922D-D82B-4FE2-8D3C-1E7A900331FB}" dt="2021-09-25T15:56:33.529" v="2401" actId="26606"/>
          <ac:spMkLst>
            <pc:docMk/>
            <pc:sldMk cId="1589551409" sldId="265"/>
            <ac:spMk id="46" creationId="{9E90EB45-EEE9-4563-8179-65EF62AE0978}"/>
          </ac:spMkLst>
        </pc:spChg>
        <pc:spChg chg="add del">
          <ac:chgData name="Anushka Banerjee" userId="899866b3c5948bee" providerId="LiveId" clId="{A868922D-D82B-4FE2-8D3C-1E7A900331FB}" dt="2021-09-25T15:56:33.529" v="2401" actId="26606"/>
          <ac:spMkLst>
            <pc:docMk/>
            <pc:sldMk cId="1589551409" sldId="265"/>
            <ac:spMk id="48" creationId="{23D0EF74-AD1E-4FD9-914D-8EC9058EBBA3}"/>
          </ac:spMkLst>
        </pc:spChg>
        <pc:graphicFrameChg chg="add del mod">
          <ac:chgData name="Anushka Banerjee" userId="899866b3c5948bee" providerId="LiveId" clId="{A868922D-D82B-4FE2-8D3C-1E7A900331FB}" dt="2021-09-25T15:33:29.377" v="2301" actId="478"/>
          <ac:graphicFrameMkLst>
            <pc:docMk/>
            <pc:sldMk cId="1589551409" sldId="265"/>
            <ac:graphicFrameMk id="9" creationId="{B6C6C508-B7BF-4C99-BF1C-968AE0508B31}"/>
          </ac:graphicFrameMkLst>
        </pc:graphicFrameChg>
        <pc:graphicFrameChg chg="add del mod">
          <ac:chgData name="Anushka Banerjee" userId="899866b3c5948bee" providerId="LiveId" clId="{A868922D-D82B-4FE2-8D3C-1E7A900331FB}" dt="2021-09-25T15:49:50.832" v="2387" actId="478"/>
          <ac:graphicFrameMkLst>
            <pc:docMk/>
            <pc:sldMk cId="1589551409" sldId="265"/>
            <ac:graphicFrameMk id="15" creationId="{A25528A8-4306-424E-92BF-16D38B6A231E}"/>
          </ac:graphicFrameMkLst>
        </pc:graphicFrameChg>
        <pc:graphicFrameChg chg="add del mod">
          <ac:chgData name="Anushka Banerjee" userId="899866b3c5948bee" providerId="LiveId" clId="{A868922D-D82B-4FE2-8D3C-1E7A900331FB}" dt="2021-09-25T15:50:43.038" v="2392" actId="478"/>
          <ac:graphicFrameMkLst>
            <pc:docMk/>
            <pc:sldMk cId="1589551409" sldId="265"/>
            <ac:graphicFrameMk id="34" creationId="{4828C58D-D5E5-4D15-B550-DF6D4D7003C4}"/>
          </ac:graphicFrameMkLst>
        </pc:graphicFrameChg>
        <pc:graphicFrameChg chg="add del mod">
          <ac:chgData name="Anushka Banerjee" userId="899866b3c5948bee" providerId="LiveId" clId="{A868922D-D82B-4FE2-8D3C-1E7A900331FB}" dt="2021-09-25T15:52:42.758" v="2395" actId="478"/>
          <ac:graphicFrameMkLst>
            <pc:docMk/>
            <pc:sldMk cId="1589551409" sldId="265"/>
            <ac:graphicFrameMk id="37" creationId="{A7F24DF1-FF31-44F8-8254-743AF6DF4D6D}"/>
          </ac:graphicFrameMkLst>
        </pc:graphicFrameChg>
        <pc:graphicFrameChg chg="add mod">
          <ac:chgData name="Anushka Banerjee" userId="899866b3c5948bee" providerId="LiveId" clId="{A868922D-D82B-4FE2-8D3C-1E7A900331FB}" dt="2021-09-25T16:09:22.738" v="2507"/>
          <ac:graphicFrameMkLst>
            <pc:docMk/>
            <pc:sldMk cId="1589551409" sldId="265"/>
            <ac:graphicFrameMk id="44" creationId="{A6C5F653-5EBF-43FE-88B5-21D48818F7FD}"/>
          </ac:graphicFrameMkLst>
        </pc:graphicFrameChg>
        <pc:graphicFrameChg chg="add mod">
          <ac:chgData name="Anushka Banerjee" userId="899866b3c5948bee" providerId="LiveId" clId="{A868922D-D82B-4FE2-8D3C-1E7A900331FB}" dt="2021-09-25T16:11:12.238" v="2522"/>
          <ac:graphicFrameMkLst>
            <pc:docMk/>
            <pc:sldMk cId="1589551409" sldId="265"/>
            <ac:graphicFrameMk id="47" creationId="{B47C6740-097D-481C-B273-356E195E2262}"/>
          </ac:graphicFrameMkLst>
        </pc:graphicFrameChg>
        <pc:picChg chg="add mod ord">
          <ac:chgData name="Anushka Banerjee" userId="899866b3c5948bee" providerId="LiveId" clId="{A868922D-D82B-4FE2-8D3C-1E7A900331FB}" dt="2021-09-25T15:57:58.488" v="2409" actId="1076"/>
          <ac:picMkLst>
            <pc:docMk/>
            <pc:sldMk cId="1589551409" sldId="265"/>
            <ac:picMk id="3" creationId="{BD70969E-36E4-469C-84AC-87BE8A354B16}"/>
          </ac:picMkLst>
        </pc:picChg>
        <pc:picChg chg="add del mod">
          <ac:chgData name="Anushka Banerjee" userId="899866b3c5948bee" providerId="LiveId" clId="{A868922D-D82B-4FE2-8D3C-1E7A900331FB}" dt="2021-09-25T15:40:45.681" v="2344" actId="478"/>
          <ac:picMkLst>
            <pc:docMk/>
            <pc:sldMk cId="1589551409" sldId="265"/>
            <ac:picMk id="5" creationId="{255C2C8A-2F26-4763-816F-B2833728A70C}"/>
          </ac:picMkLst>
        </pc:picChg>
        <pc:picChg chg="add del mod">
          <ac:chgData name="Anushka Banerjee" userId="899866b3c5948bee" providerId="LiveId" clId="{A868922D-D82B-4FE2-8D3C-1E7A900331FB}" dt="2021-09-25T15:40:42.763" v="2343" actId="478"/>
          <ac:picMkLst>
            <pc:docMk/>
            <pc:sldMk cId="1589551409" sldId="265"/>
            <ac:picMk id="22" creationId="{2391F806-FB09-4535-8546-50748DFD07B1}"/>
          </ac:picMkLst>
        </pc:picChg>
        <pc:picChg chg="add mod">
          <ac:chgData name="Anushka Banerjee" userId="899866b3c5948bee" providerId="LiveId" clId="{A868922D-D82B-4FE2-8D3C-1E7A900331FB}" dt="2021-09-25T16:10:32.546" v="2520" actId="1076"/>
          <ac:picMkLst>
            <pc:docMk/>
            <pc:sldMk cId="1589551409" sldId="265"/>
            <ac:picMk id="41" creationId="{54731F02-3BA8-44BD-B392-9D9609EF666F}"/>
          </ac:picMkLst>
        </pc:picChg>
      </pc:sldChg>
      <pc:sldChg chg="addSp delSp modSp new mod ord modTransition">
        <pc:chgData name="Anushka Banerjee" userId="899866b3c5948bee" providerId="LiveId" clId="{A868922D-D82B-4FE2-8D3C-1E7A900331FB}" dt="2021-09-25T17:33:09.106" v="3853" actId="207"/>
        <pc:sldMkLst>
          <pc:docMk/>
          <pc:sldMk cId="3422075038" sldId="266"/>
        </pc:sldMkLst>
        <pc:spChg chg="del">
          <ac:chgData name="Anushka Banerjee" userId="899866b3c5948bee" providerId="LiveId" clId="{A868922D-D82B-4FE2-8D3C-1E7A900331FB}" dt="2021-09-25T16:44:13.652" v="2716" actId="478"/>
          <ac:spMkLst>
            <pc:docMk/>
            <pc:sldMk cId="3422075038" sldId="266"/>
            <ac:spMk id="2" creationId="{753B17DB-C758-458D-A378-76332371D3B2}"/>
          </ac:spMkLst>
        </pc:spChg>
        <pc:spChg chg="add del">
          <ac:chgData name="Anushka Banerjee" userId="899866b3c5948bee" providerId="LiveId" clId="{A868922D-D82B-4FE2-8D3C-1E7A900331FB}" dt="2021-09-25T16:44:49.091" v="2722" actId="478"/>
          <ac:spMkLst>
            <pc:docMk/>
            <pc:sldMk cId="3422075038" sldId="266"/>
            <ac:spMk id="3" creationId="{48C337D9-F343-4939-AD57-F9FCC6322CDC}"/>
          </ac:spMkLst>
        </pc:spChg>
        <pc:spChg chg="add mod">
          <ac:chgData name="Anushka Banerjee" userId="899866b3c5948bee" providerId="LiveId" clId="{A868922D-D82B-4FE2-8D3C-1E7A900331FB}" dt="2021-09-25T17:33:09.106" v="3853" actId="207"/>
          <ac:spMkLst>
            <pc:docMk/>
            <pc:sldMk cId="3422075038" sldId="266"/>
            <ac:spMk id="4" creationId="{F5BAF5F0-189C-444A-B58B-0084B2600680}"/>
          </ac:spMkLst>
        </pc:spChg>
      </pc:sldChg>
      <pc:sldChg chg="addSp delSp modSp new mod modTransition">
        <pc:chgData name="Anushka Banerjee" userId="899866b3c5948bee" providerId="LiveId" clId="{A868922D-D82B-4FE2-8D3C-1E7A900331FB}" dt="2021-09-25T17:33:28.243" v="3871" actId="207"/>
        <pc:sldMkLst>
          <pc:docMk/>
          <pc:sldMk cId="2606403794" sldId="267"/>
        </pc:sldMkLst>
        <pc:spChg chg="del">
          <ac:chgData name="Anushka Banerjee" userId="899866b3c5948bee" providerId="LiveId" clId="{A868922D-D82B-4FE2-8D3C-1E7A900331FB}" dt="2021-09-25T16:59:45.442" v="3328" actId="478"/>
          <ac:spMkLst>
            <pc:docMk/>
            <pc:sldMk cId="2606403794" sldId="267"/>
            <ac:spMk id="2" creationId="{1A4E3BCC-14D9-4918-BA59-277E04082556}"/>
          </ac:spMkLst>
        </pc:spChg>
        <pc:spChg chg="del">
          <ac:chgData name="Anushka Banerjee" userId="899866b3c5948bee" providerId="LiveId" clId="{A868922D-D82B-4FE2-8D3C-1E7A900331FB}" dt="2021-09-25T16:59:47.724" v="3329" actId="478"/>
          <ac:spMkLst>
            <pc:docMk/>
            <pc:sldMk cId="2606403794" sldId="267"/>
            <ac:spMk id="3" creationId="{75B97D8B-F1B6-4842-9BAE-ECF335A384F0}"/>
          </ac:spMkLst>
        </pc:spChg>
        <pc:spChg chg="add mod">
          <ac:chgData name="Anushka Banerjee" userId="899866b3c5948bee" providerId="LiveId" clId="{A868922D-D82B-4FE2-8D3C-1E7A900331FB}" dt="2021-09-25T17:33:28.243" v="3871" actId="207"/>
          <ac:spMkLst>
            <pc:docMk/>
            <pc:sldMk cId="2606403794" sldId="267"/>
            <ac:spMk id="4" creationId="{D1C24D1E-D61F-4DBC-B0EB-459FE3C1E14C}"/>
          </ac:spMkLst>
        </pc:spChg>
      </pc:sldChg>
      <pc:sldChg chg="addSp modSp new mod modTransition modAnim">
        <pc:chgData name="Anushka Banerjee" userId="899866b3c5948bee" providerId="LiveId" clId="{A868922D-D82B-4FE2-8D3C-1E7A900331FB}" dt="2021-09-25T17:25:10.556" v="3768"/>
        <pc:sldMkLst>
          <pc:docMk/>
          <pc:sldMk cId="707960351" sldId="268"/>
        </pc:sldMkLst>
        <pc:picChg chg="add mod">
          <ac:chgData name="Anushka Banerjee" userId="899866b3c5948bee" providerId="LiveId" clId="{A868922D-D82B-4FE2-8D3C-1E7A900331FB}" dt="2021-09-25T17:23:48.140" v="3753" actId="1076"/>
          <ac:picMkLst>
            <pc:docMk/>
            <pc:sldMk cId="707960351" sldId="268"/>
            <ac:picMk id="3" creationId="{B9CC0797-8C3C-4CD5-B154-995090B7A5B4}"/>
          </ac:picMkLst>
        </pc:picChg>
        <pc:picChg chg="add mod">
          <ac:chgData name="Anushka Banerjee" userId="899866b3c5948bee" providerId="LiveId" clId="{A868922D-D82B-4FE2-8D3C-1E7A900331FB}" dt="2021-09-25T17:23:31.562" v="3747" actId="1076"/>
          <ac:picMkLst>
            <pc:docMk/>
            <pc:sldMk cId="707960351" sldId="268"/>
            <ac:picMk id="5" creationId="{525D71A4-13A1-4DF1-8C59-7A612AAD2B49}"/>
          </ac:picMkLst>
        </pc:picChg>
        <pc:picChg chg="add mod">
          <ac:chgData name="Anushka Banerjee" userId="899866b3c5948bee" providerId="LiveId" clId="{A868922D-D82B-4FE2-8D3C-1E7A900331FB}" dt="2021-09-25T17:23:46.755" v="3752" actId="1076"/>
          <ac:picMkLst>
            <pc:docMk/>
            <pc:sldMk cId="707960351" sldId="268"/>
            <ac:picMk id="7" creationId="{B89F4B70-B572-4C19-8F68-9CDC0D318848}"/>
          </ac:picMkLst>
        </pc:picChg>
        <pc:picChg chg="add mod">
          <ac:chgData name="Anushka Banerjee" userId="899866b3c5948bee" providerId="LiveId" clId="{A868922D-D82B-4FE2-8D3C-1E7A900331FB}" dt="2021-09-25T17:23:39.325" v="3749" actId="14100"/>
          <ac:picMkLst>
            <pc:docMk/>
            <pc:sldMk cId="707960351" sldId="268"/>
            <ac:picMk id="9" creationId="{975F579B-BC45-4034-BC82-E80DD7A01A09}"/>
          </ac:picMkLst>
        </pc:picChg>
      </pc:sldChg>
      <pc:sldChg chg="addSp delSp modSp add mod modTransition modAnim">
        <pc:chgData name="Anushka Banerjee" userId="899866b3c5948bee" providerId="LiveId" clId="{A868922D-D82B-4FE2-8D3C-1E7A900331FB}" dt="2021-09-25T17:37:02.470" v="3887"/>
        <pc:sldMkLst>
          <pc:docMk/>
          <pc:sldMk cId="2946263071" sldId="269"/>
        </pc:sldMkLst>
        <pc:spChg chg="add del mod">
          <ac:chgData name="Anushka Banerjee" userId="899866b3c5948bee" providerId="LiveId" clId="{A868922D-D82B-4FE2-8D3C-1E7A900331FB}" dt="2021-09-25T17:28:57.980" v="3827" actId="21"/>
          <ac:spMkLst>
            <pc:docMk/>
            <pc:sldMk cId="2946263071" sldId="269"/>
            <ac:spMk id="2" creationId="{AC3F2671-6441-48AA-9960-D936EE58ED73}"/>
          </ac:spMkLst>
        </pc:spChg>
        <pc:spChg chg="add mod">
          <ac:chgData name="Anushka Banerjee" userId="899866b3c5948bee" providerId="LiveId" clId="{A868922D-D82B-4FE2-8D3C-1E7A900331FB}" dt="2021-09-25T17:33:55.402" v="3872"/>
          <ac:spMkLst>
            <pc:docMk/>
            <pc:sldMk cId="2946263071" sldId="269"/>
            <ac:spMk id="8" creationId="{9C599419-BD1E-41E5-B282-EE880AAD358D}"/>
          </ac:spMkLst>
        </pc:spChg>
      </pc:sldChg>
      <pc:sldChg chg="addSp modSp new del modTransition modAnim">
        <pc:chgData name="Anushka Banerjee" userId="899866b3c5948bee" providerId="LiveId" clId="{A868922D-D82B-4FE2-8D3C-1E7A900331FB}" dt="2021-09-25T17:36:24.901" v="3885" actId="47"/>
        <pc:sldMkLst>
          <pc:docMk/>
          <pc:sldMk cId="3135024832" sldId="270"/>
        </pc:sldMkLst>
        <pc:spChg chg="add mod">
          <ac:chgData name="Anushka Banerjee" userId="899866b3c5948bee" providerId="LiveId" clId="{A868922D-D82B-4FE2-8D3C-1E7A900331FB}" dt="2021-09-25T17:29:01.487" v="3828"/>
          <ac:spMkLst>
            <pc:docMk/>
            <pc:sldMk cId="3135024832" sldId="270"/>
            <ac:spMk id="2" creationId="{58A783CD-4E1C-45D5-8305-353490C01F7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Cyber Attacks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F5-4066-8824-79B9333461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F5-4066-8824-79B933346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All</c:v>
                </c:pt>
                <c:pt idx="1">
                  <c:v>Steganography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5-4066-8824-79B933346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Cyber Attacks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F5-4066-8824-79B9333461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F5-4066-8824-79B933346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All</c:v>
                </c:pt>
                <c:pt idx="1">
                  <c:v>Steganography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5-4066-8824-79B933346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C00000"/>
                </a:solidFill>
                <a:latin typeface="Avenir Book" panose="020B0503020203020204" pitchFamily="34" charset="-78"/>
                <a:ea typeface="+mn-ea"/>
                <a:cs typeface="Avenir Book" panose="020B0503020203020204" pitchFamily="34" charset="-78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Stenography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C00000"/>
              </a:solidFill>
              <a:latin typeface="Avenir Book" panose="020B0503020203020204" pitchFamily="34" charset="-78"/>
              <a:ea typeface="+mn-ea"/>
              <a:cs typeface="Avenir Book" panose="020B0503020203020204" pitchFamily="34" charset="-78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Stenography Attacks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D5-41E0-B3DC-F832DBB949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D5-41E0-B3DC-F832DBB949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All</c:v>
                </c:pt>
                <c:pt idx="1">
                  <c:v>Affected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6.7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D5-41E0-B3DC-F832DBB949E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Cyber Attacks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F5-4066-8824-79B9333461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F5-4066-8824-79B933346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All</c:v>
                </c:pt>
                <c:pt idx="1">
                  <c:v>Steganography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5-4066-8824-79B933346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C00000"/>
                </a:solidFill>
                <a:latin typeface="Avenir Book" panose="020B0503020203020204" pitchFamily="34" charset="-78"/>
                <a:ea typeface="+mn-ea"/>
                <a:cs typeface="Avenir Book" panose="020B0503020203020204" pitchFamily="34" charset="-78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Stenography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C00000"/>
              </a:solidFill>
              <a:latin typeface="Avenir Book" panose="020B0503020203020204" pitchFamily="34" charset="-78"/>
              <a:ea typeface="+mn-ea"/>
              <a:cs typeface="Avenir Book" panose="020B0503020203020204" pitchFamily="34" charset="-78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Stenography Attacks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D5-41E0-B3DC-F832DBB949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D5-41E0-B3DC-F832DBB949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All</c:v>
                </c:pt>
                <c:pt idx="1">
                  <c:v>Affected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6.7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D5-41E0-B3DC-F832DBB949E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2021 Statistics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In-person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K - 12</c:v>
                </c:pt>
                <c:pt idx="1">
                  <c:v>Undergraduate</c:v>
                </c:pt>
                <c:pt idx="2">
                  <c:v>Graduate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23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6-4322-AA17-EFD72C25D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K - 12</c:v>
                </c:pt>
                <c:pt idx="1">
                  <c:v>Undergraduate</c:v>
                </c:pt>
                <c:pt idx="2">
                  <c:v>Graduate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35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26-4322-AA17-EFD72C25DF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K - 12</c:v>
                </c:pt>
                <c:pt idx="1">
                  <c:v>Undergraduate</c:v>
                </c:pt>
                <c:pt idx="2">
                  <c:v>Graduate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43</c:v>
                </c:pt>
                <c:pt idx="1">
                  <c:v>42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26-4322-AA17-EFD72C25D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51983584"/>
        <c:axId val="1851984000"/>
        <c:axId val="0"/>
      </c:bar3DChart>
      <c:catAx>
        <c:axId val="185198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984000"/>
        <c:crosses val="autoZero"/>
        <c:auto val="1"/>
        <c:lblAlgn val="ctr"/>
        <c:lblOffset val="100"/>
        <c:noMultiLvlLbl val="0"/>
      </c:catAx>
      <c:valAx>
        <c:axId val="185198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9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 Population Enrolled in Educational institutes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68-42C4-A8DF-F0A6CD245E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68-42C4-A8DF-F0A6CD245E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68-42C4-A8DF-F0A6CD245E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68-42C4-A8DF-F0A6CD245E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Not enrolled</c:v>
                </c:pt>
                <c:pt idx="1">
                  <c:v>K-12</c:v>
                </c:pt>
                <c:pt idx="2">
                  <c:v>Undergraduate</c:v>
                </c:pt>
                <c:pt idx="3">
                  <c:v>Graduate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17</c:v>
                </c:pt>
                <c:pt idx="2">
                  <c:v>11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5-4187-AE8E-DEFCE5C5471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765-0F00-4665-A607-3A6381EB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4F04-2C13-474E-ACEB-178014362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661D-B468-4732-8A56-E315D8D4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5589-14A6-42A2-8805-1076FA9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1718-825F-435A-9927-8DA7725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8958-A2FE-4E53-99C9-A659A5DE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05-6457-46C5-A8B2-54D7679D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295F-BA1D-447C-A389-982B8D1C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CE4C-82AF-4C19-BAA3-8ED9B99E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648F-43C7-48B2-BB5E-0EDE98C0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D7A98-711F-468E-88CE-A3CD86DA3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4247-63FB-4E64-8CF5-F8E18F55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9B7A-4680-44AD-8FA3-AF75D97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ACCC-BDAE-4544-B359-ED08983D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57AD-1E54-422E-8EC5-EC709F2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A87-83D5-44B2-9F35-2CDE495E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C657-63C0-4636-B7B2-4222D22A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AD8-8ADD-415D-9AE3-98EC9C03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11EE-925F-4F1F-A4E6-3275160C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26DD-9757-4BAA-B1D5-8C1416B8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890E-477E-425A-A789-BDE1B5D9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5E7B-3E05-450C-B3E4-7C98CEA9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0F54-A8A7-475B-AC8C-D3F93E22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A04F-E274-476D-A88E-33D63512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2609-5ADE-4F7F-A31D-663BCE3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22A9-41F3-4C3E-873A-2E400253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A83C-821E-4A7D-B74B-1041E74F1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0267-0AA8-4028-9A50-6B788A5F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D748-6603-4838-AC79-1317D0EB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D62-C0DC-4A78-B4C2-BC3CF53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2299-22FB-4F1F-8E62-D9C5B6C7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C6A-203D-4BB3-A1D3-09D063A9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0A33-D1B0-4D9C-BD09-5CDB63CB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5764-19C4-424A-968B-12DFBD51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00C73-8E35-4A4B-AE94-BC2E09CF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44ADF-A4C4-4FB5-8885-FB14FCEE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1ED76-175D-40F4-9507-377B6724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4EC46-B3B0-4BEE-A16A-0D481CC4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B88DE-CD98-4CD3-BE26-4AB9A33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39E4-A904-4E8F-BB68-5F96199B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B5929-1C98-4E76-AFB2-F0E822FA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8E2E9-11A3-498E-92AB-7A2FAA1B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38E1-612A-4A44-9A96-7C22073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1CB3-AAEA-4F45-970A-15E33C7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EE65-292C-4D90-BA21-A4B7F2AD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B72F8-B0D7-4FDB-8EB0-2442D975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EDF-5CC2-4BEE-89E0-27B941EF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9C9-80BE-4946-B041-826B3909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EF7F5-CB2B-4FB6-AA92-6280C4A2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4ABC-9110-4BD1-BFC6-6B831225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BF9C-84C3-4E3C-90C9-70892847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1E95-F4AC-4FB7-BC02-7CE68338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17D9-3F6E-47FA-BEBD-E746189B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A399E-45C0-40C4-ADA5-3E955B41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F088-C4A0-4F7F-8818-3662BAF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43522-3CEF-48D6-AD03-E747E0C3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9E13-85D2-4D57-A7BF-D2EC6347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69BF-E735-412E-9A77-07C098A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0EA61-7E46-4704-810C-C568917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31EF-B0D0-4F57-B82F-71BD8769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7672-918D-4A24-8449-8004A581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93B5-C834-4D98-BB08-A8B196A975D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7363-DE95-42F2-A34C-7E8E70A98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2F0E-A2D5-4473-AD1E-26B4B4CB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DE95-5B05-472A-BB45-17DC81F79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ussia Releases 1961 Footage of Biggest Nuclear Bomb Blast of All Time">
            <a:extLst>
              <a:ext uri="{FF2B5EF4-FFF2-40B4-BE49-F238E27FC236}">
                <a16:creationId xmlns:a16="http://schemas.microsoft.com/office/drawing/2014/main" id="{2411F43A-4A03-4E8B-9EAD-9FA7238E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8000"/>
                    </a14:imgEffect>
                    <a14:imgEffect>
                      <a14:brightnessContrast bright="24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574"/>
            <a:ext cx="12194866" cy="69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7D124-B036-4427-A4D5-A460E860F62C}"/>
              </a:ext>
            </a:extLst>
          </p:cNvPr>
          <p:cNvSpPr txBox="1"/>
          <p:nvPr/>
        </p:nvSpPr>
        <p:spPr>
          <a:xfrm>
            <a:off x="731520" y="1905506"/>
            <a:ext cx="1072896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 panose="020B0503020203020204" pitchFamily="34" charset="-78"/>
                <a:cs typeface="Avenir Book" panose="020B0503020203020204" pitchFamily="34" charset="-78"/>
              </a:rPr>
              <a:t>$</a:t>
            </a:r>
            <a:r>
              <a:rPr lang="en-US" sz="9600" b="1" dirty="0" err="1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 panose="020B0503020203020204" pitchFamily="34" charset="-78"/>
                <a:cs typeface="Avenir Book" panose="020B0503020203020204" pitchFamily="34" charset="-78"/>
              </a:rPr>
              <a:t>teganogr</a:t>
            </a:r>
            <a:r>
              <a:rPr lang="en-US" sz="9600" b="1" dirty="0" err="1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anose="05050102010706020507" pitchFamily="18" charset="2"/>
                <a:cs typeface="Avenir Book" panose="020B0503020203020204" pitchFamily="34" charset="-78"/>
              </a:rPr>
              <a:t>a</a:t>
            </a:r>
            <a:r>
              <a:rPr lang="en-US" sz="9600" b="1" dirty="0" err="1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 panose="020B0503020203020204" pitchFamily="34" charset="-78"/>
                <a:cs typeface="Avenir Book" panose="020B0503020203020204" pitchFamily="34" charset="-78"/>
              </a:rPr>
              <a:t>phy</a:t>
            </a:r>
            <a:r>
              <a:rPr lang="en-US" sz="9600" b="1" dirty="0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 panose="020B0503020203020204" pitchFamily="34" charset="-78"/>
                <a:cs typeface="Avenir Book" panose="020B0503020203020204" pitchFamily="34" charset="-78"/>
              </a:rPr>
              <a:t> A</a:t>
            </a:r>
            <a:r>
              <a:rPr lang="en-US" sz="9600" b="1" dirty="0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anose="05050102010706020507" pitchFamily="18" charset="2"/>
              </a:rPr>
              <a:t>tt</a:t>
            </a:r>
            <a:r>
              <a:rPr lang="en-US" sz="9600" b="1" dirty="0">
                <a:ln w="15875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Book" panose="020B0503020203020204" pitchFamily="34" charset="-78"/>
                <a:cs typeface="Avenir Book" panose="020B0503020203020204" pitchFamily="34" charset="-78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17143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54F83D-EE4A-4521-883A-63C8BC1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r="824"/>
          <a:stretch/>
        </p:blipFill>
        <p:spPr>
          <a:xfrm>
            <a:off x="0" y="-1"/>
            <a:ext cx="5605973" cy="315277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F8EE0-13C7-4373-8FBE-8CEA3CEF6A17}"/>
              </a:ext>
            </a:extLst>
          </p:cNvPr>
          <p:cNvGraphicFramePr/>
          <p:nvPr/>
        </p:nvGraphicFramePr>
        <p:xfrm>
          <a:off x="6902357" y="419794"/>
          <a:ext cx="5185648" cy="306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B494CD-D85A-4124-B279-5B2C3515FD04}"/>
              </a:ext>
            </a:extLst>
          </p:cNvPr>
          <p:cNvSpPr txBox="1"/>
          <p:nvPr/>
        </p:nvSpPr>
        <p:spPr>
          <a:xfrm>
            <a:off x="7477230" y="-1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Cyber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B2C3A-CA74-4F88-A8AC-7035F3F142A3}"/>
              </a:ext>
            </a:extLst>
          </p:cNvPr>
          <p:cNvSpPr txBox="1"/>
          <p:nvPr/>
        </p:nvSpPr>
        <p:spPr>
          <a:xfrm>
            <a:off x="785035" y="0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Data Breach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FB72A4-E34B-4E39-89CB-70B1E0590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129005"/>
              </p:ext>
            </p:extLst>
          </p:nvPr>
        </p:nvGraphicFramePr>
        <p:xfrm>
          <a:off x="130906" y="3074039"/>
          <a:ext cx="5344160" cy="343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444E196-3AC6-4F5D-9B81-3F5EE39C5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215" y="3509066"/>
            <a:ext cx="6635750" cy="3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9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CA75-36B0-4B6A-9B24-DBC743F2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67" y="394942"/>
            <a:ext cx="5582479" cy="185130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Chiller" panose="04020404031007020602" pitchFamily="82" charset="0"/>
              </a:rPr>
              <a:t>Potential Threat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8AF477F-B3D4-478B-A623-EC47FFF19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92034"/>
              </p:ext>
            </p:extLst>
          </p:nvPr>
        </p:nvGraphicFramePr>
        <p:xfrm>
          <a:off x="78409" y="2597978"/>
          <a:ext cx="8538817" cy="402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82C4106-D8EB-4B6F-8B35-02A0A94F7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448261"/>
              </p:ext>
            </p:extLst>
          </p:nvPr>
        </p:nvGraphicFramePr>
        <p:xfrm>
          <a:off x="8219662" y="0"/>
          <a:ext cx="3981173" cy="431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74BA166-5233-441D-8ACB-1024D96DF267}"/>
              </a:ext>
            </a:extLst>
          </p:cNvPr>
          <p:cNvSpPr txBox="1"/>
          <p:nvPr/>
        </p:nvSpPr>
        <p:spPr>
          <a:xfrm>
            <a:off x="9034671" y="4999383"/>
            <a:ext cx="3166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Chiller" panose="04020404031007020602" pitchFamily="82" charset="0"/>
              </a:rPr>
              <a:t>~ 54million!</a:t>
            </a:r>
          </a:p>
        </p:txBody>
      </p:sp>
    </p:spTree>
    <p:extLst>
      <p:ext uri="{BB962C8B-B14F-4D97-AF65-F5344CB8AC3E}">
        <p14:creationId xmlns:p14="http://schemas.microsoft.com/office/powerpoint/2010/main" val="41229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C0797-8C3C-4CD5-B154-995090B7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7535">
            <a:off x="995" y="897325"/>
            <a:ext cx="5392190" cy="141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D71A4-13A1-4DF1-8C59-7A612AA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5924">
            <a:off x="4137774" y="970748"/>
            <a:ext cx="7311625" cy="4787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F4B70-B572-4C19-8F68-9CDC0D31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13436">
            <a:off x="866382" y="2149262"/>
            <a:ext cx="5246905" cy="368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F579B-BC45-4034-BC82-E80DD7A01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687" y="3067629"/>
            <a:ext cx="4934441" cy="36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C0797-8C3C-4CD5-B154-995090B7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7535">
            <a:off x="995" y="897325"/>
            <a:ext cx="5392190" cy="141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D71A4-13A1-4DF1-8C59-7A612AA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5924">
            <a:off x="4137774" y="970748"/>
            <a:ext cx="7311625" cy="4787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F4B70-B572-4C19-8F68-9CDC0D31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13436">
            <a:off x="866382" y="2149262"/>
            <a:ext cx="5246905" cy="368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F579B-BC45-4034-BC82-E80DD7A01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559" y="3081059"/>
            <a:ext cx="4934441" cy="366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8E16E-594C-4831-8764-A80153DA0699}"/>
              </a:ext>
            </a:extLst>
          </p:cNvPr>
          <p:cNvSpPr txBox="1"/>
          <p:nvPr/>
        </p:nvSpPr>
        <p:spPr>
          <a:xfrm>
            <a:off x="977348" y="2637364"/>
            <a:ext cx="10237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2506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AF5F0-189C-444A-B58B-0084B2600680}"/>
              </a:ext>
            </a:extLst>
          </p:cNvPr>
          <p:cNvSpPr txBox="1"/>
          <p:nvPr/>
        </p:nvSpPr>
        <p:spPr>
          <a:xfrm>
            <a:off x="323396" y="298174"/>
            <a:ext cx="11434596" cy="711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Hacker’s end</a:t>
            </a:r>
            <a:endParaRPr lang="en-US" dirty="0">
              <a:solidFill>
                <a:srgbClr val="C00000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Read the image and identify if it is RGB?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yes 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Add text delimiter at the end of message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Convert the message in binary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Determine if size of image has enough pixels for encoding text?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yes :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Slide a window of 3x3 pixels and Identify center and neighbor pixels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dissimilarity value &gt; threshold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Encode the LSBs of R,G and B channels with the message bit at that index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Proceed to next center pixel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Else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Discard : No encryption performed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Else 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Discard : No encryption performed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venir Book" panose="020B0503020203020204" pitchFamily="34" charset="-78"/>
              <a:cs typeface="Avenir Book" panose="020B0503020203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207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24D1E-D61F-4DBC-B0EB-459FE3C1E14C}"/>
              </a:ext>
            </a:extLst>
          </p:cNvPr>
          <p:cNvSpPr txBox="1"/>
          <p:nvPr/>
        </p:nvSpPr>
        <p:spPr>
          <a:xfrm>
            <a:off x="135837" y="153291"/>
            <a:ext cx="11976651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Receiver’s 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Read the image and identify if it is RGB?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yes 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Slide a window of 3x3 pixels and Identify center and neighbor pixels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dissimilarity value &gt; threshold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the LSB of R,G and B channels are same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Store the binary value sequentially in array/list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Proceed to next center pixel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After traversing through all pixels : decode the ASCII message from stored binary values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Parse to identify text delimiter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If present :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Display secret information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Else :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Discard : no secret information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Else 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venir Book" panose="020B0503020203020204" pitchFamily="34" charset="-78"/>
                <a:cs typeface="Avenir Book" panose="020B0503020203020204" pitchFamily="34" charset="-78"/>
              </a:rPr>
              <a:t>Discard : no 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26064037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brightnessContrast bright="-11000" contras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37FC-D80D-430C-8D71-1CB4D6E5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00885"/>
            <a:ext cx="12191999" cy="212407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What is Steganography Attack?</a:t>
            </a:r>
          </a:p>
        </p:txBody>
      </p:sp>
    </p:spTree>
    <p:extLst>
      <p:ext uri="{BB962C8B-B14F-4D97-AF65-F5344CB8AC3E}">
        <p14:creationId xmlns:p14="http://schemas.microsoft.com/office/powerpoint/2010/main" val="136381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brightnessContrast bright="-11000" contras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37FC-D80D-430C-8D71-1CB4D6E5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00885"/>
            <a:ext cx="12191999" cy="212407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Steganography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17178F-69F4-4A18-A7D9-F01DBBFC507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What is Steganography Attack?</a:t>
            </a:r>
          </a:p>
        </p:txBody>
      </p:sp>
    </p:spTree>
    <p:extLst>
      <p:ext uri="{BB962C8B-B14F-4D97-AF65-F5344CB8AC3E}">
        <p14:creationId xmlns:p14="http://schemas.microsoft.com/office/powerpoint/2010/main" val="11002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brightnessContrast bright="-11000" contras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37FC-D80D-430C-8D71-1CB4D6E5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429000"/>
            <a:ext cx="5153024" cy="7042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Avenir Book" panose="020B0503020203020204" pitchFamily="34" charset="-78"/>
                <a:cs typeface="Avenir Book" panose="020B0503020203020204" pitchFamily="34" charset="-78"/>
              </a:rPr>
              <a:t>Steganos</a:t>
            </a:r>
            <a:r>
              <a:rPr lang="en-US" sz="36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 : Concealed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EDE43-3D76-4AEF-ABF5-74A8A775D067}"/>
              </a:ext>
            </a:extLst>
          </p:cNvPr>
          <p:cNvSpPr txBox="1">
            <a:spLocks/>
          </p:cNvSpPr>
          <p:nvPr/>
        </p:nvSpPr>
        <p:spPr>
          <a:xfrm>
            <a:off x="7038974" y="3429000"/>
            <a:ext cx="5153024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latin typeface="Avenir Book" panose="020B0503020203020204" pitchFamily="34" charset="-78"/>
                <a:cs typeface="Avenir Book" panose="020B0503020203020204" pitchFamily="34" charset="-78"/>
              </a:rPr>
              <a:t>Graphein</a:t>
            </a:r>
            <a:r>
              <a:rPr lang="en-US" sz="36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 : Writing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F84CBA-2160-4E40-B405-344951C6CA1C}"/>
              </a:ext>
            </a:extLst>
          </p:cNvPr>
          <p:cNvSpPr txBox="1">
            <a:spLocks/>
          </p:cNvSpPr>
          <p:nvPr/>
        </p:nvSpPr>
        <p:spPr>
          <a:xfrm>
            <a:off x="9526" y="0"/>
            <a:ext cx="12191999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What is Steganography Attack?</a:t>
            </a:r>
          </a:p>
        </p:txBody>
      </p:sp>
    </p:spTree>
    <p:extLst>
      <p:ext uri="{BB962C8B-B14F-4D97-AF65-F5344CB8AC3E}">
        <p14:creationId xmlns:p14="http://schemas.microsoft.com/office/powerpoint/2010/main" val="348606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brightnessContrast bright="-11000" contras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37FC-D80D-430C-8D71-1CB4D6E5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29000"/>
            <a:ext cx="12201523" cy="7042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Concealed Communication passed on through </a:t>
            </a:r>
            <a:r>
              <a:rPr lang="en-US" sz="3600" b="1" u="sng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Text, Image and Sound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F84CBA-2160-4E40-B405-344951C6CA1C}"/>
              </a:ext>
            </a:extLst>
          </p:cNvPr>
          <p:cNvSpPr txBox="1">
            <a:spLocks/>
          </p:cNvSpPr>
          <p:nvPr/>
        </p:nvSpPr>
        <p:spPr>
          <a:xfrm>
            <a:off x="9526" y="0"/>
            <a:ext cx="12191999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venir Book" panose="020B0503020203020204" pitchFamily="34" charset="-78"/>
                <a:cs typeface="Avenir Book" panose="020B0503020203020204" pitchFamily="34" charset="-78"/>
              </a:rPr>
              <a:t>What is Steganography Attack?</a:t>
            </a:r>
          </a:p>
        </p:txBody>
      </p:sp>
    </p:spTree>
    <p:extLst>
      <p:ext uri="{BB962C8B-B14F-4D97-AF65-F5344CB8AC3E}">
        <p14:creationId xmlns:p14="http://schemas.microsoft.com/office/powerpoint/2010/main" val="2050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37000" contrast="-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3DAC4-D4F6-4673-9F83-24913A8D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6878320" cy="4332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C779F-6B99-4D3F-BDB0-41F707C9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69" y="-2234"/>
            <a:ext cx="7659321" cy="585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3715E-201C-4A1A-8855-A88E5CB79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840" y="1478437"/>
            <a:ext cx="5232400" cy="53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3301D-639C-455D-B2EF-E24020FF7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4300368"/>
            <a:ext cx="7569201" cy="2557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B6BAB-0361-4A66-A719-E715E31EDA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690" y="2734914"/>
            <a:ext cx="5782310" cy="41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54F83D-EE4A-4521-883A-63C8BC1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r="8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AB285-2E60-40AD-B0C2-72D0320FA07C}"/>
              </a:ext>
            </a:extLst>
          </p:cNvPr>
          <p:cNvSpPr txBox="1"/>
          <p:nvPr/>
        </p:nvSpPr>
        <p:spPr>
          <a:xfrm>
            <a:off x="4078049" y="546652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Data Breach</a:t>
            </a:r>
          </a:p>
        </p:txBody>
      </p:sp>
    </p:spTree>
    <p:extLst>
      <p:ext uri="{BB962C8B-B14F-4D97-AF65-F5344CB8AC3E}">
        <p14:creationId xmlns:p14="http://schemas.microsoft.com/office/powerpoint/2010/main" val="1589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54F83D-EE4A-4521-883A-63C8BC1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r="824"/>
          <a:stretch/>
        </p:blipFill>
        <p:spPr>
          <a:xfrm>
            <a:off x="0" y="-1"/>
            <a:ext cx="5605973" cy="315277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F8EE0-13C7-4373-8FBE-8CEA3CEF6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291743"/>
              </p:ext>
            </p:extLst>
          </p:nvPr>
        </p:nvGraphicFramePr>
        <p:xfrm>
          <a:off x="3503175" y="3428648"/>
          <a:ext cx="5185648" cy="306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B494CD-D85A-4124-B279-5B2C3515FD04}"/>
              </a:ext>
            </a:extLst>
          </p:cNvPr>
          <p:cNvSpPr txBox="1"/>
          <p:nvPr/>
        </p:nvSpPr>
        <p:spPr>
          <a:xfrm>
            <a:off x="4078048" y="3008853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Cyber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B2C3A-CA74-4F88-A8AC-7035F3F142A3}"/>
              </a:ext>
            </a:extLst>
          </p:cNvPr>
          <p:cNvSpPr txBox="1"/>
          <p:nvPr/>
        </p:nvSpPr>
        <p:spPr>
          <a:xfrm>
            <a:off x="785035" y="0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Data Breach</a:t>
            </a:r>
          </a:p>
        </p:txBody>
      </p:sp>
    </p:spTree>
    <p:extLst>
      <p:ext uri="{BB962C8B-B14F-4D97-AF65-F5344CB8AC3E}">
        <p14:creationId xmlns:p14="http://schemas.microsoft.com/office/powerpoint/2010/main" val="71561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54F83D-EE4A-4521-883A-63C8BC1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r="824"/>
          <a:stretch/>
        </p:blipFill>
        <p:spPr>
          <a:xfrm>
            <a:off x="0" y="-1"/>
            <a:ext cx="5605973" cy="315277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F8EE0-13C7-4373-8FBE-8CEA3CEF6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891998"/>
              </p:ext>
            </p:extLst>
          </p:nvPr>
        </p:nvGraphicFramePr>
        <p:xfrm>
          <a:off x="6902357" y="419794"/>
          <a:ext cx="5185648" cy="306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B494CD-D85A-4124-B279-5B2C3515FD04}"/>
              </a:ext>
            </a:extLst>
          </p:cNvPr>
          <p:cNvSpPr txBox="1"/>
          <p:nvPr/>
        </p:nvSpPr>
        <p:spPr>
          <a:xfrm>
            <a:off x="7477230" y="-1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Cyber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B2C3A-CA74-4F88-A8AC-7035F3F142A3}"/>
              </a:ext>
            </a:extLst>
          </p:cNvPr>
          <p:cNvSpPr txBox="1"/>
          <p:nvPr/>
        </p:nvSpPr>
        <p:spPr>
          <a:xfrm>
            <a:off x="785035" y="0"/>
            <a:ext cx="4035902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128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Data Breach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AFB72A4-E34B-4E39-89CB-70B1E0590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509539"/>
              </p:ext>
            </p:extLst>
          </p:nvPr>
        </p:nvGraphicFramePr>
        <p:xfrm>
          <a:off x="3423920" y="3074039"/>
          <a:ext cx="5344160" cy="343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914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265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Book</vt:lpstr>
      <vt:lpstr>Calibri</vt:lpstr>
      <vt:lpstr>Calibri Light</vt:lpstr>
      <vt:lpstr>Chiller</vt:lpstr>
      <vt:lpstr>Courier New</vt:lpstr>
      <vt:lpstr>Symbol</vt:lpstr>
      <vt:lpstr>Wingdings</vt:lpstr>
      <vt:lpstr>Office Theme</vt:lpstr>
      <vt:lpstr>PowerPoint Presentation</vt:lpstr>
      <vt:lpstr>What is Steganography Attack?</vt:lpstr>
      <vt:lpstr>Steganography</vt:lpstr>
      <vt:lpstr>Steganos : Concealed</vt:lpstr>
      <vt:lpstr>Concealed Communication passed on through Text, Image and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Threat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Anushka Banerjee</dc:creator>
  <cp:lastModifiedBy>Upasana Mukherjee</cp:lastModifiedBy>
  <cp:revision>4</cp:revision>
  <dcterms:created xsi:type="dcterms:W3CDTF">2021-09-24T23:30:03Z</dcterms:created>
  <dcterms:modified xsi:type="dcterms:W3CDTF">2021-09-25T20:05:43Z</dcterms:modified>
</cp:coreProperties>
</file>